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73" r:id="rId2"/>
  </p:sldMasterIdLst>
  <p:notesMasterIdLst>
    <p:notesMasterId r:id="rId46"/>
  </p:notesMasterIdLst>
  <p:sldIdLst>
    <p:sldId id="256" r:id="rId3"/>
    <p:sldId id="257" r:id="rId4"/>
    <p:sldId id="258" r:id="rId5"/>
    <p:sldId id="29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47DC52D-8375-43E3-A149-2E91A680B8A7}" styleName="Table_0">
    <a:wholeTbl>
      <a:tcTxStyle>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1abfbaf28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19515fe0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19515fe0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8d3b44f08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8d3b44f0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8d3b44f0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419515fe0b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40422e0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8c66ba33b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419515fe0b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419515fe0b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419515fe0b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419515fe0b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808afd04a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808afd04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19515fe0b_0_30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19515fe0b_0_3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419515fe0b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419515fe0b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8"/>
        <p:cNvGrpSpPr/>
        <p:nvPr/>
      </p:nvGrpSpPr>
      <p:grpSpPr>
        <a:xfrm>
          <a:off x="0" y="0"/>
          <a:ext cx="0" cy="0"/>
          <a:chOff x="0" y="0"/>
          <a:chExt cx="0" cy="0"/>
        </a:xfrm>
      </p:grpSpPr>
      <p:sp>
        <p:nvSpPr>
          <p:cNvPr id="3769" name="Google Shape;3769;g419515fe0b_0_3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0" name="Google Shape;3770;g419515fe0b_0_3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8"/>
        <p:cNvGrpSpPr/>
        <p:nvPr/>
      </p:nvGrpSpPr>
      <p:grpSpPr>
        <a:xfrm>
          <a:off x="0" y="0"/>
          <a:ext cx="0" cy="0"/>
          <a:chOff x="0" y="0"/>
          <a:chExt cx="0" cy="0"/>
        </a:xfrm>
      </p:grpSpPr>
      <p:sp>
        <p:nvSpPr>
          <p:cNvPr id="4479" name="Google Shape;4479;g419515fe0b_0_4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0" name="Google Shape;4480;g419515fe0b_0_4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4"/>
        <p:cNvGrpSpPr/>
        <p:nvPr/>
      </p:nvGrpSpPr>
      <p:grpSpPr>
        <a:xfrm>
          <a:off x="0" y="0"/>
          <a:ext cx="0" cy="0"/>
          <a:chOff x="0" y="0"/>
          <a:chExt cx="0" cy="0"/>
        </a:xfrm>
      </p:grpSpPr>
      <p:sp>
        <p:nvSpPr>
          <p:cNvPr id="4875" name="Google Shape;4875;g419515fe0b_0_4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6" name="Google Shape;4876;g419515fe0b_0_4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7"/>
        <p:cNvGrpSpPr/>
        <p:nvPr/>
      </p:nvGrpSpPr>
      <p:grpSpPr>
        <a:xfrm>
          <a:off x="0" y="0"/>
          <a:ext cx="0" cy="0"/>
          <a:chOff x="0" y="0"/>
          <a:chExt cx="0" cy="0"/>
        </a:xfrm>
      </p:grpSpPr>
      <p:sp>
        <p:nvSpPr>
          <p:cNvPr id="5468" name="Google Shape;5468;g419515fe0b_0_5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9" name="Google Shape;5469;g419515fe0b_0_5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2"/>
        <p:cNvGrpSpPr/>
        <p:nvPr/>
      </p:nvGrpSpPr>
      <p:grpSpPr>
        <a:xfrm>
          <a:off x="0" y="0"/>
          <a:ext cx="0" cy="0"/>
          <a:chOff x="0" y="0"/>
          <a:chExt cx="0" cy="0"/>
        </a:xfrm>
      </p:grpSpPr>
      <p:sp>
        <p:nvSpPr>
          <p:cNvPr id="6003" name="Google Shape;6003;g419515fe0b_0_5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4" name="Google Shape;6004;g419515fe0b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7"/>
        <p:cNvGrpSpPr/>
        <p:nvPr/>
      </p:nvGrpSpPr>
      <p:grpSpPr>
        <a:xfrm>
          <a:off x="0" y="0"/>
          <a:ext cx="0" cy="0"/>
          <a:chOff x="0" y="0"/>
          <a:chExt cx="0" cy="0"/>
        </a:xfrm>
      </p:grpSpPr>
      <p:sp>
        <p:nvSpPr>
          <p:cNvPr id="6288" name="Google Shape;6288;g419515fe0b_0_6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9" name="Google Shape;6289;g419515fe0b_0_6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9"/>
        <p:cNvGrpSpPr/>
        <p:nvPr/>
      </p:nvGrpSpPr>
      <p:grpSpPr>
        <a:xfrm>
          <a:off x="0" y="0"/>
          <a:ext cx="0" cy="0"/>
          <a:chOff x="0" y="0"/>
          <a:chExt cx="0" cy="0"/>
        </a:xfrm>
      </p:grpSpPr>
      <p:sp>
        <p:nvSpPr>
          <p:cNvPr id="6730" name="Google Shape;6730;g419515fe0b_0_6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1" name="Google Shape;6731;g419515fe0b_0_6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5"/>
        <p:cNvGrpSpPr/>
        <p:nvPr/>
      </p:nvGrpSpPr>
      <p:grpSpPr>
        <a:xfrm>
          <a:off x="0" y="0"/>
          <a:ext cx="0" cy="0"/>
          <a:chOff x="0" y="0"/>
          <a:chExt cx="0" cy="0"/>
        </a:xfrm>
      </p:grpSpPr>
      <p:sp>
        <p:nvSpPr>
          <p:cNvPr id="7096" name="Google Shape;7096;g419515fe0b_0_6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7" name="Google Shape;7097;g419515fe0b_0_6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332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9"/>
        <p:cNvGrpSpPr/>
        <p:nvPr/>
      </p:nvGrpSpPr>
      <p:grpSpPr>
        <a:xfrm>
          <a:off x="0" y="0"/>
          <a:ext cx="0" cy="0"/>
          <a:chOff x="0" y="0"/>
          <a:chExt cx="0" cy="0"/>
        </a:xfrm>
      </p:grpSpPr>
      <p:sp>
        <p:nvSpPr>
          <p:cNvPr id="7600" name="Google Shape;7600;g419515fe0b_0_7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1" name="Google Shape;7601;g419515fe0b_0_7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5"/>
        <p:cNvGrpSpPr/>
        <p:nvPr/>
      </p:nvGrpSpPr>
      <p:grpSpPr>
        <a:xfrm>
          <a:off x="0" y="0"/>
          <a:ext cx="0" cy="0"/>
          <a:chOff x="0" y="0"/>
          <a:chExt cx="0" cy="0"/>
        </a:xfrm>
      </p:grpSpPr>
      <p:sp>
        <p:nvSpPr>
          <p:cNvPr id="7996" name="Google Shape;7996;g419515fe0b_0_7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7" name="Google Shape;7997;g419515fe0b_0_7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8"/>
        <p:cNvGrpSpPr/>
        <p:nvPr/>
      </p:nvGrpSpPr>
      <p:grpSpPr>
        <a:xfrm>
          <a:off x="0" y="0"/>
          <a:ext cx="0" cy="0"/>
          <a:chOff x="0" y="0"/>
          <a:chExt cx="0" cy="0"/>
        </a:xfrm>
      </p:grpSpPr>
      <p:sp>
        <p:nvSpPr>
          <p:cNvPr id="8539" name="Google Shape;8539;g419515fe0b_0_8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0" name="Google Shape;8540;g419515fe0b_0_8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9"/>
        <p:cNvGrpSpPr/>
        <p:nvPr/>
      </p:nvGrpSpPr>
      <p:grpSpPr>
        <a:xfrm>
          <a:off x="0" y="0"/>
          <a:ext cx="0" cy="0"/>
          <a:chOff x="0" y="0"/>
          <a:chExt cx="0" cy="0"/>
        </a:xfrm>
      </p:grpSpPr>
      <p:sp>
        <p:nvSpPr>
          <p:cNvPr id="9010" name="Google Shape;9010;g419515fe0b_0_8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1" name="Google Shape;9011;g419515fe0b_0_8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solidFill>
                  <a:schemeClr val="lt2"/>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000">
                <a:solidFill>
                  <a:schemeClr val="dk2"/>
                </a:solidFill>
              </a:defRPr>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a:solidFill>
                  <a:schemeClr val="lt2"/>
                </a:solidFill>
              </a:defRPr>
            </a:lvl2pPr>
            <a:lvl3pPr lvl="2" algn="ctr" rtl="0">
              <a:lnSpc>
                <a:spcPct val="100000"/>
              </a:lnSpc>
              <a:spcBef>
                <a:spcPts val="0"/>
              </a:spcBef>
              <a:spcAft>
                <a:spcPts val="0"/>
              </a:spcAft>
              <a:buClr>
                <a:schemeClr val="lt2"/>
              </a:buClr>
              <a:buSzPts val="1200"/>
              <a:buNone/>
              <a:defRPr>
                <a:solidFill>
                  <a:schemeClr val="lt2"/>
                </a:solidFill>
              </a:defRPr>
            </a:lvl3pPr>
            <a:lvl4pPr lvl="3" algn="ctr" rtl="0">
              <a:lnSpc>
                <a:spcPct val="100000"/>
              </a:lnSpc>
              <a:spcBef>
                <a:spcPts val="0"/>
              </a:spcBef>
              <a:spcAft>
                <a:spcPts val="0"/>
              </a:spcAft>
              <a:buClr>
                <a:schemeClr val="lt2"/>
              </a:buClr>
              <a:buSzPts val="1200"/>
              <a:buNone/>
              <a:defRPr>
                <a:solidFill>
                  <a:schemeClr val="lt2"/>
                </a:solidFill>
              </a:defRPr>
            </a:lvl4pPr>
            <a:lvl5pPr lvl="4" algn="ctr" rtl="0">
              <a:lnSpc>
                <a:spcPct val="100000"/>
              </a:lnSpc>
              <a:spcBef>
                <a:spcPts val="0"/>
              </a:spcBef>
              <a:spcAft>
                <a:spcPts val="0"/>
              </a:spcAft>
              <a:buClr>
                <a:schemeClr val="lt2"/>
              </a:buClr>
              <a:buSzPts val="1200"/>
              <a:buNone/>
              <a:defRPr>
                <a:solidFill>
                  <a:schemeClr val="lt2"/>
                </a:solidFill>
              </a:defRPr>
            </a:lvl5pPr>
            <a:lvl6pPr lvl="5" algn="ctr" rtl="0">
              <a:lnSpc>
                <a:spcPct val="100000"/>
              </a:lnSpc>
              <a:spcBef>
                <a:spcPts val="0"/>
              </a:spcBef>
              <a:spcAft>
                <a:spcPts val="0"/>
              </a:spcAft>
              <a:buClr>
                <a:schemeClr val="lt2"/>
              </a:buClr>
              <a:buSzPts val="1200"/>
              <a:buNone/>
              <a:defRPr>
                <a:solidFill>
                  <a:schemeClr val="lt2"/>
                </a:solidFill>
              </a:defRPr>
            </a:lvl6pPr>
            <a:lvl7pPr lvl="6" algn="ctr" rtl="0">
              <a:lnSpc>
                <a:spcPct val="100000"/>
              </a:lnSpc>
              <a:spcBef>
                <a:spcPts val="0"/>
              </a:spcBef>
              <a:spcAft>
                <a:spcPts val="0"/>
              </a:spcAft>
              <a:buClr>
                <a:schemeClr val="lt2"/>
              </a:buClr>
              <a:buSzPts val="1200"/>
              <a:buNone/>
              <a:defRPr>
                <a:solidFill>
                  <a:schemeClr val="lt2"/>
                </a:solidFill>
              </a:defRPr>
            </a:lvl7pPr>
            <a:lvl8pPr lvl="7" algn="ctr" rtl="0">
              <a:lnSpc>
                <a:spcPct val="100000"/>
              </a:lnSpc>
              <a:spcBef>
                <a:spcPts val="0"/>
              </a:spcBef>
              <a:spcAft>
                <a:spcPts val="0"/>
              </a:spcAft>
              <a:buClr>
                <a:schemeClr val="lt2"/>
              </a:buClr>
              <a:buSzPts val="1200"/>
              <a:buNone/>
              <a:defRPr>
                <a:solidFill>
                  <a:schemeClr val="lt2"/>
                </a:solidFill>
              </a:defRPr>
            </a:lvl8pPr>
            <a:lvl9pPr lvl="8" algn="ctr" rtl="0">
              <a:lnSpc>
                <a:spcPct val="100000"/>
              </a:lnSpc>
              <a:spcBef>
                <a:spcPts val="0"/>
              </a:spcBef>
              <a:spcAft>
                <a:spcPts val="0"/>
              </a:spcAft>
              <a:buClr>
                <a:schemeClr val="lt2"/>
              </a:buClr>
              <a:buSzPts val="1200"/>
              <a:buNone/>
              <a:defRPr>
                <a:solidFill>
                  <a:schemeClr val="lt2"/>
                </a:solidFill>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GB" sz="10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rPr>
              <a:t>CREDITS: This presentation template was created by </a:t>
            </a:r>
            <a:r>
              <a:rPr lang="en-GB" sz="1000"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3"/>
              </a:rPr>
              <a:t>Slidesgo</a:t>
            </a:r>
            <a:r>
              <a:rPr lang="en-GB" sz="10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rPr>
              <a:t>, including icons by </a:t>
            </a:r>
            <a:r>
              <a:rPr lang="en-GB" sz="1000"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4"/>
              </a:rPr>
              <a:t>Flaticon</a:t>
            </a:r>
            <a:r>
              <a:rPr lang="en-GB" sz="10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rPr>
              <a:t>, and infographics &amp; images by </a:t>
            </a:r>
            <a:r>
              <a:rPr lang="en-GB" sz="1000"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5"/>
              </a:rPr>
              <a:t>Freepik</a:t>
            </a:r>
            <a:r>
              <a:rPr lang="en-GB" sz="10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rPr>
              <a:t>. </a:t>
            </a:r>
            <a:endParaRPr sz="10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lvl="0" indent="0" algn="l" rtl="0">
              <a:lnSpc>
                <a:spcPct val="100000"/>
              </a:lnSpc>
              <a:spcBef>
                <a:spcPts val="300"/>
              </a:spcBef>
              <a:spcAft>
                <a:spcPts val="0"/>
              </a:spcAft>
              <a:buNone/>
            </a:pPr>
            <a:r>
              <a:rPr lang="en-GB" sz="900" b="1">
                <a:solidFill>
                  <a:schemeClr val="dk1"/>
                </a:solidFill>
                <a:latin typeface="Roboto Condensed" panose="02000000000000000000"/>
                <a:ea typeface="Roboto Condensed" panose="02000000000000000000"/>
                <a:cs typeface="Roboto Condensed" panose="02000000000000000000"/>
                <a:sym typeface="Roboto Condensed" panose="02000000000000000000"/>
              </a:rPr>
              <a:t>Please keep this slide for attribution.</a:t>
            </a:r>
            <a:endParaRPr sz="900" b="1">
              <a:solidFill>
                <a:schemeClr val="dk1"/>
              </a:solidFill>
              <a:latin typeface="Roboto Condensed" panose="02000000000000000000"/>
              <a:ea typeface="Roboto Condensed" panose="02000000000000000000"/>
              <a:cs typeface="Roboto Condensed" panose="02000000000000000000"/>
              <a:sym typeface="Roboto Condensed" panose="02000000000000000000"/>
            </a:endParaRPr>
          </a:p>
          <a:p>
            <a:pPr marL="0" lvl="0" indent="0" algn="l" rtl="0">
              <a:lnSpc>
                <a:spcPct val="115000"/>
              </a:lnSpc>
              <a:spcBef>
                <a:spcPts val="300"/>
              </a:spcBef>
              <a:spcAft>
                <a:spcPts val="0"/>
              </a:spcAft>
              <a:buNone/>
            </a:pPr>
            <a:endParaRPr>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lvl="0" indent="0" algn="l" rtl="0">
              <a:spcBef>
                <a:spcPts val="0"/>
              </a:spcBef>
              <a:spcAft>
                <a:spcPts val="0"/>
              </a:spcAft>
              <a:buNone/>
            </a:pPr>
            <a:endParaRPr>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solidFill>
                  <a:schemeClr val="lt2"/>
                </a:solidFill>
              </a:defRPr>
            </a:lvl1pPr>
            <a:lvl2pPr marL="914400" lvl="1" indent="-304800" rtl="0">
              <a:spcBef>
                <a:spcPts val="1600"/>
              </a:spcBef>
              <a:spcAft>
                <a:spcPts val="0"/>
              </a:spcAft>
              <a:buClr>
                <a:schemeClr val="lt2"/>
              </a:buClr>
              <a:buSzPts val="1200"/>
              <a:buChar char="○"/>
              <a:defRPr>
                <a:solidFill>
                  <a:schemeClr val="lt2"/>
                </a:solidFill>
              </a:defRPr>
            </a:lvl2pPr>
            <a:lvl3pPr marL="1371600" lvl="2" indent="-304800" rtl="0">
              <a:spcBef>
                <a:spcPts val="1600"/>
              </a:spcBef>
              <a:spcAft>
                <a:spcPts val="0"/>
              </a:spcAft>
              <a:buClr>
                <a:schemeClr val="lt2"/>
              </a:buClr>
              <a:buSzPts val="1200"/>
              <a:buChar char="■"/>
              <a:defRPr>
                <a:solidFill>
                  <a:schemeClr val="lt2"/>
                </a:solidFill>
              </a:defRPr>
            </a:lvl3pPr>
            <a:lvl4pPr marL="1828800" lvl="3" indent="-304800" rtl="0">
              <a:spcBef>
                <a:spcPts val="1600"/>
              </a:spcBef>
              <a:spcAft>
                <a:spcPts val="0"/>
              </a:spcAft>
              <a:buClr>
                <a:schemeClr val="lt2"/>
              </a:buClr>
              <a:buSzPts val="1200"/>
              <a:buChar char="●"/>
              <a:defRPr>
                <a:solidFill>
                  <a:schemeClr val="lt2"/>
                </a:solidFill>
              </a:defRPr>
            </a:lvl4pPr>
            <a:lvl5pPr marL="2286000" lvl="4" indent="-304800" rtl="0">
              <a:spcBef>
                <a:spcPts val="1600"/>
              </a:spcBef>
              <a:spcAft>
                <a:spcPts val="0"/>
              </a:spcAft>
              <a:buClr>
                <a:schemeClr val="lt2"/>
              </a:buClr>
              <a:buSzPts val="1200"/>
              <a:buChar char="○"/>
              <a:defRPr>
                <a:solidFill>
                  <a:schemeClr val="lt2"/>
                </a:solidFill>
              </a:defRPr>
            </a:lvl5pPr>
            <a:lvl6pPr marL="2743200" lvl="5" indent="-304800" rtl="0">
              <a:spcBef>
                <a:spcPts val="1600"/>
              </a:spcBef>
              <a:spcAft>
                <a:spcPts val="0"/>
              </a:spcAft>
              <a:buClr>
                <a:schemeClr val="lt2"/>
              </a:buClr>
              <a:buSzPts val="1200"/>
              <a:buChar char="■"/>
              <a:defRPr>
                <a:solidFill>
                  <a:schemeClr val="lt2"/>
                </a:solidFill>
              </a:defRPr>
            </a:lvl6pPr>
            <a:lvl7pPr marL="3200400" lvl="6" indent="-304800" rtl="0">
              <a:spcBef>
                <a:spcPts val="1600"/>
              </a:spcBef>
              <a:spcAft>
                <a:spcPts val="0"/>
              </a:spcAft>
              <a:buClr>
                <a:schemeClr val="lt2"/>
              </a:buClr>
              <a:buSzPts val="1200"/>
              <a:buChar char="●"/>
              <a:defRPr>
                <a:solidFill>
                  <a:schemeClr val="lt2"/>
                </a:solidFill>
              </a:defRPr>
            </a:lvl7pPr>
            <a:lvl8pPr marL="3657600" lvl="7" indent="-304800" rtl="0">
              <a:spcBef>
                <a:spcPts val="1600"/>
              </a:spcBef>
              <a:spcAft>
                <a:spcPts val="0"/>
              </a:spcAft>
              <a:buClr>
                <a:schemeClr val="lt2"/>
              </a:buClr>
              <a:buSzPts val="1200"/>
              <a:buChar char="○"/>
              <a:defRPr>
                <a:solidFill>
                  <a:schemeClr val="lt2"/>
                </a:solidFill>
              </a:defRPr>
            </a:lvl8pPr>
            <a:lvl9pPr marL="4114800" lvl="8" indent="-304800" rtl="0">
              <a:spcBef>
                <a:spcPts val="1600"/>
              </a:spcBef>
              <a:spcAft>
                <a:spcPts val="1600"/>
              </a:spcAft>
              <a:buClr>
                <a:schemeClr val="lt2"/>
              </a:buClr>
              <a:buSzPts val="1200"/>
              <a:buChar char="■"/>
              <a:defRPr>
                <a:solidFill>
                  <a:schemeClr val="lt2"/>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000">
                <a:solidFill>
                  <a:schemeClr val="dk2"/>
                </a:solidFill>
              </a:defRPr>
            </a:lvl1pPr>
            <a:lvl2pPr lvl="1" algn="r" rtl="0">
              <a:spcBef>
                <a:spcPts val="0"/>
              </a:spcBef>
              <a:spcAft>
                <a:spcPts val="0"/>
              </a:spcAft>
              <a:buClr>
                <a:schemeClr val="dk2"/>
              </a:buClr>
              <a:buSzPts val="2000"/>
              <a:buNone/>
              <a:defRPr sz="2000">
                <a:solidFill>
                  <a:schemeClr val="dk2"/>
                </a:solidFill>
              </a:defRPr>
            </a:lvl2pPr>
            <a:lvl3pPr lvl="2" algn="r" rtl="0">
              <a:spcBef>
                <a:spcPts val="0"/>
              </a:spcBef>
              <a:spcAft>
                <a:spcPts val="0"/>
              </a:spcAft>
              <a:buClr>
                <a:schemeClr val="dk2"/>
              </a:buClr>
              <a:buSzPts val="2000"/>
              <a:buNone/>
              <a:defRPr sz="2000">
                <a:solidFill>
                  <a:schemeClr val="dk2"/>
                </a:solidFill>
              </a:defRPr>
            </a:lvl3pPr>
            <a:lvl4pPr lvl="3" algn="r" rtl="0">
              <a:spcBef>
                <a:spcPts val="0"/>
              </a:spcBef>
              <a:spcAft>
                <a:spcPts val="0"/>
              </a:spcAft>
              <a:buClr>
                <a:schemeClr val="dk2"/>
              </a:buClr>
              <a:buSzPts val="2000"/>
              <a:buNone/>
              <a:defRPr sz="2000">
                <a:solidFill>
                  <a:schemeClr val="dk2"/>
                </a:solidFill>
              </a:defRPr>
            </a:lvl4pPr>
            <a:lvl5pPr lvl="4" algn="r" rtl="0">
              <a:spcBef>
                <a:spcPts val="0"/>
              </a:spcBef>
              <a:spcAft>
                <a:spcPts val="0"/>
              </a:spcAft>
              <a:buClr>
                <a:schemeClr val="dk2"/>
              </a:buClr>
              <a:buSzPts val="2000"/>
              <a:buNone/>
              <a:defRPr sz="2000">
                <a:solidFill>
                  <a:schemeClr val="dk2"/>
                </a:solidFill>
              </a:defRPr>
            </a:lvl5pPr>
            <a:lvl6pPr lvl="5" algn="r" rtl="0">
              <a:spcBef>
                <a:spcPts val="0"/>
              </a:spcBef>
              <a:spcAft>
                <a:spcPts val="0"/>
              </a:spcAft>
              <a:buClr>
                <a:schemeClr val="dk2"/>
              </a:buClr>
              <a:buSzPts val="2000"/>
              <a:buNone/>
              <a:defRPr sz="2000">
                <a:solidFill>
                  <a:schemeClr val="dk2"/>
                </a:solidFill>
              </a:defRPr>
            </a:lvl6pPr>
            <a:lvl7pPr lvl="6" algn="r" rtl="0">
              <a:spcBef>
                <a:spcPts val="0"/>
              </a:spcBef>
              <a:spcAft>
                <a:spcPts val="0"/>
              </a:spcAft>
              <a:buClr>
                <a:schemeClr val="dk2"/>
              </a:buClr>
              <a:buSzPts val="2000"/>
              <a:buNone/>
              <a:defRPr sz="2000">
                <a:solidFill>
                  <a:schemeClr val="dk2"/>
                </a:solidFill>
              </a:defRPr>
            </a:lvl7pPr>
            <a:lvl8pPr lvl="7" algn="r" rtl="0">
              <a:spcBef>
                <a:spcPts val="0"/>
              </a:spcBef>
              <a:spcAft>
                <a:spcPts val="0"/>
              </a:spcAft>
              <a:buClr>
                <a:schemeClr val="dk2"/>
              </a:buClr>
              <a:buSzPts val="2000"/>
              <a:buNone/>
              <a:defRPr sz="2000">
                <a:solidFill>
                  <a:schemeClr val="dk2"/>
                </a:solidFill>
              </a:defRPr>
            </a:lvl8pPr>
            <a:lvl9pPr lvl="8" algn="r" rtl="0">
              <a:spcBef>
                <a:spcPts val="0"/>
              </a:spcBef>
              <a:spcAft>
                <a:spcPts val="0"/>
              </a:spcAft>
              <a:buClr>
                <a:schemeClr val="dk2"/>
              </a:buClr>
              <a:buSzPts val="2000"/>
              <a:buNone/>
              <a:defRPr sz="2000">
                <a:solidFill>
                  <a:schemeClr val="dk2"/>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2pPr>
            <a:lvl3pPr lvl="2"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3pPr>
            <a:lvl4pPr lvl="3"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4pPr>
            <a:lvl5pPr lvl="4"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5pPr>
            <a:lvl6pPr lvl="5"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6pPr>
            <a:lvl7pPr lvl="6"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7pPr>
            <a:lvl8pPr lvl="7"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8pPr>
            <a:lvl9pPr lvl="8" rtl="0">
              <a:spcBef>
                <a:spcPts val="0"/>
              </a:spcBef>
              <a:spcAft>
                <a:spcPts val="0"/>
              </a:spcAft>
              <a:buClr>
                <a:schemeClr val="dk1"/>
              </a:buClr>
              <a:buSzPts val="2800"/>
              <a:buFont typeface="Squada One" panose="02000000000000000000"/>
              <a:buNone/>
              <a:defRPr sz="2800">
                <a:solidFill>
                  <a:schemeClr val="dk1"/>
                </a:solidFill>
                <a:latin typeface="Squada One" panose="02000000000000000000"/>
                <a:ea typeface="Squada One" panose="02000000000000000000"/>
                <a:cs typeface="Squada One" panose="02000000000000000000"/>
                <a:sym typeface="Squada One" panose="020000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lvl="1"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lvl="2"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lvl="3"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lvl="4"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lvl="5"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lvl="6"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lvl="7" indent="-304800" rtl="0">
              <a:lnSpc>
                <a:spcPct val="115000"/>
              </a:lnSpc>
              <a:spcBef>
                <a:spcPts val="1600"/>
              </a:spcBef>
              <a:spcAft>
                <a:spcPts val="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lvl="8" indent="-304800" rtl="0">
              <a:lnSpc>
                <a:spcPct val="115000"/>
              </a:lnSpc>
              <a:spcBef>
                <a:spcPts val="1600"/>
              </a:spcBef>
              <a:spcAft>
                <a:spcPts val="1600"/>
              </a:spcAft>
              <a:buClr>
                <a:schemeClr val="dk1"/>
              </a:buClr>
              <a:buSzPts val="1200"/>
              <a:buFont typeface="Roboto Condensed Light" panose="02000000000000000000"/>
              <a:buChar char="■"/>
              <a:defRPr sz="1200">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1pPr>
            <a:lvl2pPr lvl="1"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2pPr>
            <a:lvl3pPr lvl="2"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3pPr>
            <a:lvl4pPr lvl="3"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4pPr>
            <a:lvl5pPr lvl="4"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5pPr>
            <a:lvl6pPr lvl="5"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6pPr>
            <a:lvl7pPr lvl="6"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7pPr>
            <a:lvl8pPr lvl="7"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8pPr>
            <a:lvl9pPr lvl="8" algn="ctr" rtl="0">
              <a:spcBef>
                <a:spcPts val="0"/>
              </a:spcBef>
              <a:spcAft>
                <a:spcPts val="0"/>
              </a:spcAft>
              <a:buClr>
                <a:srgbClr val="FFFFFF"/>
              </a:buClr>
              <a:buSzPts val="2400"/>
              <a:buFont typeface="Proxima Nova Semibold" panose="02000506030000020004"/>
              <a:buNone/>
              <a:defRPr sz="2400">
                <a:solidFill>
                  <a:srgbClr val="FFFFFF"/>
                </a:solidFill>
                <a:latin typeface="Proxima Nova Semibold" panose="02000506030000020004"/>
                <a:ea typeface="Proxima Nova Semibold" panose="02000506030000020004"/>
                <a:cs typeface="Proxima Nova Semibold" panose="02000506030000020004"/>
                <a:sym typeface="Proxima Nova Semibold" panose="02000506030000020004"/>
              </a:defRPr>
            </a:lvl9pPr>
          </a:lstStyle>
          <a:p>
            <a:endParaRPr/>
          </a:p>
        </p:txBody>
      </p:sp>
      <p:sp>
        <p:nvSpPr>
          <p:cNvPr id="130" name="Google Shape;130;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1pPr>
            <a:lvl2pPr marL="914400" lvl="1"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2pPr>
            <a:lvl3pPr marL="1371600" lvl="2"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3pPr>
            <a:lvl4pPr marL="1828800" lvl="3"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4pPr>
            <a:lvl5pPr marL="2286000" lvl="4"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5pPr>
            <a:lvl6pPr marL="2743200" lvl="5"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6pPr>
            <a:lvl7pPr marL="3200400" lvl="6"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7pPr>
            <a:lvl8pPr marL="3657600" lvl="7"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8pPr>
            <a:lvl9pPr marL="4114800" lvl="8" indent="-298450" rtl="0">
              <a:lnSpc>
                <a:spcPct val="115000"/>
              </a:lnSpc>
              <a:spcBef>
                <a:spcPts val="0"/>
              </a:spcBef>
              <a:spcAft>
                <a:spcPts val="0"/>
              </a:spcAft>
              <a:buClr>
                <a:srgbClr val="435D74"/>
              </a:buClr>
              <a:buSzPts val="1100"/>
              <a:buFont typeface="Proxima Nova" panose="02000506030000020004"/>
              <a:buChar char="■"/>
              <a:defRPr sz="1100">
                <a:solidFill>
                  <a:srgbClr val="435D74"/>
                </a:solidFill>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TXpdtzqM3ofwsOJi-4L_PPEAXBlvnCkeg81tv9x7aEA/copy"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hyperlink" Target="http://bit.ly/30B07Gq" TargetMode="External"/><Relationship Id="rId7" Type="http://schemas.openxmlformats.org/officeDocument/2006/relationships/slide" Target="slide27.xml"/><Relationship Id="rId12" Type="http://schemas.openxmlformats.org/officeDocument/2006/relationships/slide" Target="slide32.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slide" Target="slide26.xml"/><Relationship Id="rId11" Type="http://schemas.openxmlformats.org/officeDocument/2006/relationships/slide" Target="slide30.xml"/><Relationship Id="rId5" Type="http://schemas.openxmlformats.org/officeDocument/2006/relationships/slide" Target="slide25.xml"/><Relationship Id="rId10"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33VAFh3" TargetMode="External"/><Relationship Id="rId9" Type="http://schemas.openxmlformats.org/officeDocument/2006/relationships/slide" Target="slide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8"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3"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7"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11"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5"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10"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4" Type="http://schemas.openxmlformats.org/officeDocument/2006/relationships/hyperlink" Target="https://www.freepik.com/free-vector/blue-5g-concept-background_5269368.htm/?utm_source=slidesgo_template&amp;utm_medium=referral-link&amp;utm_campaign=sg_resources&amp;utm_content=freepik" TargetMode="External"/><Relationship Id="rId9"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hyperlink" Target="https://fonts.google.com/specimen/Roboto+Condensed"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3" Type="http://schemas.openxmlformats.org/officeDocument/2006/relationships/image" Target="../media/image35.GIF"/><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3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37.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36.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solidFill>
                  <a:schemeClr val="lt2"/>
                </a:solidFill>
              </a:rPr>
              <a:t>Here is where your presentation begins</a:t>
            </a:r>
            <a:endParaRPr>
              <a:solidFill>
                <a:schemeClr val="lt2"/>
              </a:solidFill>
            </a:endParaRPr>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solidFill>
                  <a:schemeClr val="dk2"/>
                </a:solidFill>
              </a:rPr>
              <a:t>TECH</a:t>
            </a:r>
            <a:endParaRPr>
              <a:solidFill>
                <a:schemeClr val="dk2"/>
              </a:solidFill>
            </a:endParaRPr>
          </a:p>
          <a:p>
            <a:pPr marL="0" lvl="0" indent="0" algn="r" rtl="0">
              <a:spcBef>
                <a:spcPts val="0"/>
              </a:spcBef>
              <a:spcAft>
                <a:spcPts val="0"/>
              </a:spcAft>
              <a:buNone/>
            </a:pPr>
            <a:r>
              <a:rPr lang="en-GB">
                <a:solidFill>
                  <a:schemeClr val="dk2"/>
                </a:solidFill>
              </a:rPr>
              <a:t>NEWSLETTER</a:t>
            </a:r>
            <a:endParaRPr>
              <a:solidFill>
                <a:schemeClr val="dk2"/>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2"/>
            </a:solidFill>
            <a:prstDash val="solid"/>
            <a:round/>
            <a:headEnd type="none" w="med" len="med"/>
            <a:tailEnd type="none" w="med" len="med"/>
          </a:ln>
        </p:spPr>
      </p:cxnSp>
      <p:pic>
        <p:nvPicPr>
          <p:cNvPr id="2" name="图片 0" descr="44b82b9db126fa36d4718"/>
          <p:cNvPicPr>
            <a:picLocks noChangeAspect="1"/>
          </p:cNvPicPr>
          <p:nvPr/>
        </p:nvPicPr>
        <p:blipFill>
          <a:blip r:embed="rId3"/>
          <a:stretch>
            <a:fillRect/>
          </a:stretch>
        </p:blipFill>
        <p:spPr>
          <a:xfrm>
            <a:off x="197485" y="1101725"/>
            <a:ext cx="4043045" cy="36614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rPr>
              <a:t>IN DEPTH</a:t>
            </a:r>
            <a:endParaRPr>
              <a:solidFill>
                <a:schemeClr val="dk2"/>
              </a:solidFill>
            </a:endParaRPr>
          </a:p>
        </p:txBody>
      </p:sp>
      <p:sp>
        <p:nvSpPr>
          <p:cNvPr id="234" name="Google Shape;234;p36"/>
          <p:cNvSpPr txBox="1"/>
          <p:nvPr/>
        </p:nvSpPr>
        <p:spPr>
          <a:xfrm>
            <a:off x="5403773" y="2130875"/>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Venus has a beautiful name and is the second planet from the Sun. It’s terribly hot—even hotter than Mercury—and its atmosphere is extremely poisonous. It’s the second-brightest natural object in the night sky after the Moon</a:t>
            </a:r>
            <a:endParaRPr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235" name="Google Shape;235;p36"/>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000" b="1">
                <a:solidFill>
                  <a:schemeClr val="dk1"/>
                </a:solidFill>
                <a:latin typeface="Exo 2"/>
                <a:ea typeface="Exo 2"/>
                <a:cs typeface="Exo 2"/>
                <a:sym typeface="Exo 2"/>
              </a:rPr>
              <a:t>VENUS</a:t>
            </a:r>
            <a:endParaRPr sz="2000" b="1">
              <a:solidFill>
                <a:schemeClr val="dk1"/>
              </a:solidFill>
              <a:latin typeface="Exo 2"/>
              <a:ea typeface="Exo 2"/>
              <a:cs typeface="Exo 2"/>
              <a:sym typeface="Exo 2"/>
            </a:endParaRPr>
          </a:p>
        </p:txBody>
      </p:sp>
      <p:cxnSp>
        <p:nvCxnSpPr>
          <p:cNvPr id="236" name="Google Shape;236;p36"/>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sp>
        <p:nvSpPr>
          <p:cNvPr id="237" name="Google Shape;237;p36"/>
          <p:cNvSpPr/>
          <p:nvPr/>
        </p:nvSpPr>
        <p:spPr>
          <a:xfrm>
            <a:off x="720000" y="1259450"/>
            <a:ext cx="4455600" cy="3002400"/>
          </a:xfrm>
          <a:prstGeom prst="snip2DiagRect">
            <a:avLst>
              <a:gd name="adj1" fmla="val 0"/>
              <a:gd name="adj2" fmla="val 16667"/>
            </a:avLst>
          </a:pr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6"/>
          <p:cNvSpPr txBox="1"/>
          <p:nvPr/>
        </p:nvSpPr>
        <p:spPr>
          <a:xfrm>
            <a:off x="1185825" y="4261942"/>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If you want to modify these graphs, click on them, follow the link, change the data and replace them</a:t>
            </a:r>
            <a:endParaRPr sz="9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239" name="Google Shape;239;p36"/>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MARS</a:t>
            </a:r>
            <a:endParaRPr sz="9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240" name="Google Shape;240;p36"/>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MERCURY</a:t>
            </a:r>
            <a:endParaRPr sz="9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241" name="Google Shape;241;p36"/>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VENUS</a:t>
            </a:r>
            <a:endParaRPr sz="9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242" name="Google Shape;242;p36"/>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JUPITER</a:t>
            </a:r>
            <a:endParaRPr sz="9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243" name="Google Shape;243;p36"/>
          <p:cNvSpPr/>
          <p:nvPr/>
        </p:nvSpPr>
        <p:spPr>
          <a:xfrm>
            <a:off x="1120550" y="1460525"/>
            <a:ext cx="174300" cy="174300"/>
          </a:xfrm>
          <a:prstGeom prst="snip2DiagRect">
            <a:avLst>
              <a:gd name="adj1" fmla="val 0"/>
              <a:gd name="adj2"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a:off x="1893271" y="1460526"/>
            <a:ext cx="174300" cy="1743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a:off x="2830091" y="1460525"/>
            <a:ext cx="174300" cy="174300"/>
          </a:xfrm>
          <a:prstGeom prst="snip2DiagRect">
            <a:avLst>
              <a:gd name="adj1" fmla="val 0"/>
              <a:gd name="adj2"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p:nvPr/>
        </p:nvSpPr>
        <p:spPr>
          <a:xfrm>
            <a:off x="3666628" y="1460526"/>
            <a:ext cx="174300" cy="174300"/>
          </a:xfrm>
          <a:prstGeom prst="snip2DiagRect">
            <a:avLst>
              <a:gd name="adj1" fmla="val 0"/>
              <a:gd name="adj2" fmla="val 16667"/>
            </a:avLst>
          </a:prstGeom>
          <a:solidFill>
            <a:srgbClr val="00C9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 name="Google Shape;247;p36" title="Gráfico">
            <a:hlinkClick r:id="rId3"/>
          </p:cNvPr>
          <p:cNvPicPr preferRelativeResize="0"/>
          <p:nvPr/>
        </p:nvPicPr>
        <p:blipFill rotWithShape="1">
          <a:blip r:embed="rId4"/>
          <a:srcRect t="9037" b="1220"/>
          <a:stretch>
            <a:fillRect/>
          </a:stretch>
        </p:blipFill>
        <p:spPr>
          <a:xfrm>
            <a:off x="686825" y="1716725"/>
            <a:ext cx="4362651" cy="254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rPr>
              <a:t>OUR NUMBERS</a:t>
            </a:r>
            <a:endParaRPr>
              <a:solidFill>
                <a:schemeClr val="dk2"/>
              </a:solidFill>
            </a:endParaRPr>
          </a:p>
        </p:txBody>
      </p:sp>
      <p:cxnSp>
        <p:nvCxnSpPr>
          <p:cNvPr id="253" name="Google Shape;253;p37"/>
          <p:cNvCxnSpPr/>
          <p:nvPr/>
        </p:nvCxnSpPr>
        <p:spPr>
          <a:xfrm rot="10800000">
            <a:off x="5342070" y="1839575"/>
            <a:ext cx="6033300" cy="0"/>
          </a:xfrm>
          <a:prstGeom prst="straightConnector1">
            <a:avLst/>
          </a:prstGeom>
          <a:noFill/>
          <a:ln w="9525" cap="flat" cmpd="sng">
            <a:solidFill>
              <a:schemeClr val="dk1"/>
            </a:solidFill>
            <a:prstDash val="solid"/>
            <a:round/>
            <a:headEnd type="none" w="med" len="med"/>
            <a:tailEnd type="none" w="med" len="med"/>
          </a:ln>
        </p:spPr>
      </p:cxnSp>
      <p:cxnSp>
        <p:nvCxnSpPr>
          <p:cNvPr id="254" name="Google Shape;254;p37"/>
          <p:cNvCxnSpPr/>
          <p:nvPr/>
        </p:nvCxnSpPr>
        <p:spPr>
          <a:xfrm rot="10800000">
            <a:off x="6520913" y="2865400"/>
            <a:ext cx="26163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37"/>
          <p:cNvCxnSpPr/>
          <p:nvPr/>
        </p:nvCxnSpPr>
        <p:spPr>
          <a:xfrm rot="10800000">
            <a:off x="7599898" y="3890867"/>
            <a:ext cx="1544100" cy="0"/>
          </a:xfrm>
          <a:prstGeom prst="straightConnector1">
            <a:avLst/>
          </a:prstGeom>
          <a:noFill/>
          <a:ln w="9525" cap="flat" cmpd="sng">
            <a:solidFill>
              <a:schemeClr val="dk1"/>
            </a:solidFill>
            <a:prstDash val="solid"/>
            <a:round/>
            <a:headEnd type="none" w="med" len="med"/>
            <a:tailEnd type="none" w="med" len="med"/>
          </a:ln>
        </p:spPr>
      </p:cxnSp>
      <p:sp>
        <p:nvSpPr>
          <p:cNvPr id="256" name="Google Shape;256;p37"/>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2"/>
                </a:solidFill>
              </a:rPr>
              <a:t>500</a:t>
            </a:r>
            <a:endParaRPr>
              <a:solidFill>
                <a:schemeClr val="dk2"/>
              </a:solidFill>
            </a:endParaRPr>
          </a:p>
        </p:txBody>
      </p:sp>
      <p:sp>
        <p:nvSpPr>
          <p:cNvPr id="257" name="Google Shape;257;p37"/>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2"/>
                </a:solidFill>
              </a:rPr>
              <a:t>100</a:t>
            </a:r>
            <a:endParaRPr>
              <a:solidFill>
                <a:schemeClr val="dk2"/>
              </a:solidFill>
            </a:endParaRPr>
          </a:p>
        </p:txBody>
      </p:sp>
      <p:sp>
        <p:nvSpPr>
          <p:cNvPr id="258" name="Google Shape;258;p37"/>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2"/>
                </a:solidFill>
              </a:rPr>
              <a:t>40</a:t>
            </a:r>
            <a:endParaRPr>
              <a:solidFill>
                <a:schemeClr val="dk2"/>
              </a:solidFill>
            </a:endParaRPr>
          </a:p>
        </p:txBody>
      </p:sp>
      <p:sp>
        <p:nvSpPr>
          <p:cNvPr id="259" name="Google Shape;259;p37"/>
          <p:cNvSpPr/>
          <p:nvPr/>
        </p:nvSpPr>
        <p:spPr>
          <a:xfrm>
            <a:off x="3317622" y="1606925"/>
            <a:ext cx="2030400" cy="463800"/>
          </a:xfrm>
          <a:prstGeom prst="snip2DiagRect">
            <a:avLst>
              <a:gd name="adj1" fmla="val 0"/>
              <a:gd name="adj2" fmla="val 16667"/>
            </a:avLst>
          </a:pr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2"/>
                </a:solidFill>
              </a:rPr>
              <a:t>new clients last semester</a:t>
            </a:r>
            <a:endParaRPr>
              <a:solidFill>
                <a:schemeClr val="lt2"/>
              </a:solidFill>
            </a:endParaRPr>
          </a:p>
        </p:txBody>
      </p:sp>
      <p:sp>
        <p:nvSpPr>
          <p:cNvPr id="261" name="Google Shape;261;p37"/>
          <p:cNvSpPr/>
          <p:nvPr/>
        </p:nvSpPr>
        <p:spPr>
          <a:xfrm>
            <a:off x="4491465" y="2633500"/>
            <a:ext cx="2030400" cy="463800"/>
          </a:xfrm>
          <a:prstGeom prst="snip2DiagRect">
            <a:avLst>
              <a:gd name="adj1" fmla="val 0"/>
              <a:gd name="adj2" fmla="val 16667"/>
            </a:avLst>
          </a:pr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a:off x="5580342" y="3658967"/>
            <a:ext cx="2030400" cy="463800"/>
          </a:xfrm>
          <a:prstGeom prst="snip2DiagRect">
            <a:avLst>
              <a:gd name="adj1" fmla="val 0"/>
              <a:gd name="adj2" fmla="val 16667"/>
            </a:avLst>
          </a:pr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ongoing projects</a:t>
            </a:r>
            <a:endParaRPr>
              <a:solidFill>
                <a:schemeClr val="lt2"/>
              </a:solidFill>
            </a:endParaRPr>
          </a:p>
        </p:txBody>
      </p:sp>
      <p:sp>
        <p:nvSpPr>
          <p:cNvPr id="264" name="Google Shape;264;p37"/>
          <p:cNvSpPr txBox="1">
            <a:spLocks noGrp="1"/>
          </p:cNvSpPr>
          <p:nvPr>
            <p:ph type="subTitle" idx="6"/>
          </p:nvPr>
        </p:nvSpPr>
        <p:spPr>
          <a:xfrm flipH="1">
            <a:off x="5671496" y="3709950"/>
            <a:ext cx="20304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new employees last semester</a:t>
            </a:r>
            <a:endParaRPr>
              <a:solidFill>
                <a:schemeClr val="lt2"/>
              </a:solidFill>
            </a:endParaRPr>
          </a:p>
          <a:p>
            <a:pPr marL="0" lvl="0" indent="0" algn="l" rtl="0">
              <a:spcBef>
                <a:spcPts val="0"/>
              </a:spcBef>
              <a:spcAft>
                <a:spcPts val="0"/>
              </a:spcAft>
              <a:buNone/>
            </a:pP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rPr>
              <a:t>SECTOR NEWS</a:t>
            </a:r>
            <a:endParaRPr>
              <a:solidFill>
                <a:schemeClr val="dk2"/>
              </a:solidFill>
            </a:endParaRPr>
          </a:p>
        </p:txBody>
      </p:sp>
      <p:sp>
        <p:nvSpPr>
          <p:cNvPr id="270" name="Google Shape;270;p38"/>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dk2"/>
                </a:solidFill>
              </a:rPr>
              <a:t>VENUS</a:t>
            </a:r>
            <a:endParaRPr>
              <a:solidFill>
                <a:schemeClr val="dk2"/>
              </a:solidFill>
            </a:endParaRPr>
          </a:p>
        </p:txBody>
      </p:sp>
      <p:sp>
        <p:nvSpPr>
          <p:cNvPr id="271" name="Google Shape;271;p38"/>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2"/>
                </a:solidFill>
              </a:rPr>
              <a:t>Venus has a beautiful name and is the second planet from the Sun. It’s terribly hot, even hotter than Mercury </a:t>
            </a:r>
            <a:endParaRPr>
              <a:solidFill>
                <a:schemeClr val="lt2"/>
              </a:solidFill>
            </a:endParaRPr>
          </a:p>
          <a:p>
            <a:pPr marL="0" lvl="0" indent="0" algn="ctr" rtl="0">
              <a:spcBef>
                <a:spcPts val="0"/>
              </a:spcBef>
              <a:spcAft>
                <a:spcPts val="0"/>
              </a:spcAft>
              <a:buNone/>
            </a:pPr>
            <a:endParaRPr>
              <a:solidFill>
                <a:schemeClr val="lt2"/>
              </a:solidFill>
            </a:endParaRPr>
          </a:p>
          <a:p>
            <a:pPr marL="0" lvl="0" indent="0" algn="ctr" rtl="0">
              <a:spcBef>
                <a:spcPts val="0"/>
              </a:spcBef>
              <a:spcAft>
                <a:spcPts val="0"/>
              </a:spcAft>
              <a:buNone/>
            </a:pPr>
            <a:endParaRPr>
              <a:solidFill>
                <a:schemeClr val="lt2"/>
              </a:solidFill>
            </a:endParaRPr>
          </a:p>
        </p:txBody>
      </p:sp>
      <p:sp>
        <p:nvSpPr>
          <p:cNvPr id="272" name="Google Shape;272;p38"/>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dk2"/>
                </a:solidFill>
              </a:rPr>
              <a:t>MARS</a:t>
            </a:r>
            <a:endParaRPr>
              <a:solidFill>
                <a:schemeClr val="dk2"/>
              </a:solidFill>
            </a:endParaRPr>
          </a:p>
        </p:txBody>
      </p:sp>
      <p:sp>
        <p:nvSpPr>
          <p:cNvPr id="273" name="Google Shape;273;p38"/>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2"/>
                </a:solidFill>
              </a:rPr>
              <a:t>Despite being red, Mars is a cold place, not hot. It’s full of iron oxide dust, which gives the planet its reddish cast</a:t>
            </a:r>
            <a:endParaRPr>
              <a:solidFill>
                <a:schemeClr val="lt2"/>
              </a:solidFill>
            </a:endParaRPr>
          </a:p>
        </p:txBody>
      </p:sp>
      <p:sp>
        <p:nvSpPr>
          <p:cNvPr id="274" name="Google Shape;274;p38"/>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dk2"/>
                </a:solidFill>
              </a:rPr>
              <a:t>SATURN</a:t>
            </a:r>
            <a:endParaRPr>
              <a:solidFill>
                <a:schemeClr val="dk2"/>
              </a:solidFill>
            </a:endParaRPr>
          </a:p>
        </p:txBody>
      </p:sp>
      <p:sp>
        <p:nvSpPr>
          <p:cNvPr id="275" name="Google Shape;275;p38"/>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lt2"/>
                </a:solidFill>
              </a:rPr>
              <a:t>Yes, this is the ringed one. It’s a gas giant, composed mostly of hydrogen and helium. It’s named after the Roman god of wealth and agriculture</a:t>
            </a:r>
            <a:endParaRPr>
              <a:solidFill>
                <a:schemeClr val="lt2"/>
              </a:solidFill>
            </a:endParaRPr>
          </a:p>
          <a:p>
            <a:pPr marL="0" lvl="0" indent="0" algn="ctr" rtl="0">
              <a:spcBef>
                <a:spcPts val="0"/>
              </a:spcBef>
              <a:spcAft>
                <a:spcPts val="0"/>
              </a:spcAft>
              <a:buNone/>
            </a:pPr>
            <a:endParaRPr>
              <a:solidFill>
                <a:schemeClr val="lt2"/>
              </a:solidFill>
            </a:endParaRPr>
          </a:p>
        </p:txBody>
      </p:sp>
      <p:cxnSp>
        <p:nvCxnSpPr>
          <p:cNvPr id="276" name="Google Shape;276;p38"/>
          <p:cNvCxnSpPr/>
          <p:nvPr/>
        </p:nvCxnSpPr>
        <p:spPr>
          <a:xfrm>
            <a:off x="3235200" y="2186175"/>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38"/>
          <p:cNvCxnSpPr/>
          <p:nvPr/>
        </p:nvCxnSpPr>
        <p:spPr>
          <a:xfrm>
            <a:off x="5908800" y="2186175"/>
            <a:ext cx="0" cy="1647600"/>
          </a:xfrm>
          <a:prstGeom prst="straightConnector1">
            <a:avLst/>
          </a:prstGeom>
          <a:noFill/>
          <a:ln w="9525" cap="flat" cmpd="sng">
            <a:solidFill>
              <a:schemeClr val="dk2"/>
            </a:solidFill>
            <a:prstDash val="solid"/>
            <a:round/>
            <a:headEnd type="none" w="med" len="med"/>
            <a:tailEnd type="none" w="med" len="med"/>
          </a:ln>
        </p:spPr>
      </p:cxnSp>
      <p:sp>
        <p:nvSpPr>
          <p:cNvPr id="278" name="Google Shape;278;p38"/>
          <p:cNvSpPr/>
          <p:nvPr/>
        </p:nvSpPr>
        <p:spPr>
          <a:xfrm>
            <a:off x="1576050" y="185365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4249650" y="3516549"/>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a:off x="6923250" y="185516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8"/>
          <p:cNvGrpSpPr/>
          <p:nvPr/>
        </p:nvGrpSpPr>
        <p:grpSpPr>
          <a:xfrm>
            <a:off x="1733606" y="2012194"/>
            <a:ext cx="329595" cy="327598"/>
            <a:chOff x="-6689825" y="3992050"/>
            <a:chExt cx="293025" cy="291250"/>
          </a:xfrm>
        </p:grpSpPr>
        <p:sp>
          <p:nvSpPr>
            <p:cNvPr id="282" name="Google Shape;282;p3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8"/>
          <p:cNvGrpSpPr/>
          <p:nvPr/>
        </p:nvGrpSpPr>
        <p:grpSpPr>
          <a:xfrm>
            <a:off x="7080796" y="2013156"/>
            <a:ext cx="330494" cy="328723"/>
            <a:chOff x="-3031325" y="3597450"/>
            <a:chExt cx="293825" cy="292250"/>
          </a:xfrm>
        </p:grpSpPr>
        <p:sp>
          <p:nvSpPr>
            <p:cNvPr id="295" name="Google Shape;295;p3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38"/>
          <p:cNvGrpSpPr/>
          <p:nvPr/>
        </p:nvGrpSpPr>
        <p:grpSpPr>
          <a:xfrm>
            <a:off x="4406312" y="3674544"/>
            <a:ext cx="331366" cy="328695"/>
            <a:chOff x="-5613150" y="3991275"/>
            <a:chExt cx="294600" cy="292225"/>
          </a:xfrm>
        </p:grpSpPr>
        <p:sp>
          <p:nvSpPr>
            <p:cNvPr id="300" name="Google Shape;300;p3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IN BRIEF</a:t>
            </a:r>
          </a:p>
        </p:txBody>
      </p:sp>
      <p:sp>
        <p:nvSpPr>
          <p:cNvPr id="314" name="Google Shape;314;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2"/>
                </a:solidFill>
              </a:rPr>
              <a:t>03</a:t>
            </a:r>
            <a:endParaRPr>
              <a:solidFill>
                <a:schemeClr val="dk2"/>
              </a:solidFill>
            </a:endParaRPr>
          </a:p>
        </p:txBody>
      </p:sp>
      <p:cxnSp>
        <p:nvCxnSpPr>
          <p:cNvPr id="315" name="Google Shape;315;p39"/>
          <p:cNvCxnSpPr/>
          <p:nvPr/>
        </p:nvCxnSpPr>
        <p:spPr>
          <a:xfrm>
            <a:off x="7626825" y="2744700"/>
            <a:ext cx="1560600" cy="0"/>
          </a:xfrm>
          <a:prstGeom prst="straightConnector1">
            <a:avLst/>
          </a:prstGeom>
          <a:noFill/>
          <a:ln w="9525" cap="flat" cmpd="sng">
            <a:solidFill>
              <a:schemeClr val="dk2"/>
            </a:solidFill>
            <a:prstDash val="solid"/>
            <a:round/>
            <a:headEnd type="none" w="med" len="med"/>
            <a:tailEnd type="none" w="med" len="med"/>
          </a:ln>
        </p:spPr>
      </p:cxnSp>
      <p:sp>
        <p:nvSpPr>
          <p:cNvPr id="316" name="Google Shape;316;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lt2"/>
                </a:solidFill>
              </a:rPr>
              <a:t>You can enter here the subtitle if you need it</a:t>
            </a:r>
            <a:endParaRPr>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NEWS</a:t>
            </a:r>
          </a:p>
        </p:txBody>
      </p:sp>
      <p:sp>
        <p:nvSpPr>
          <p:cNvPr id="322" name="Google Shape;322;p40"/>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NEPTUNE</a:t>
            </a:r>
          </a:p>
        </p:txBody>
      </p:sp>
      <p:sp>
        <p:nvSpPr>
          <p:cNvPr id="323" name="Google Shape;323;p40"/>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Neptune is the farthest planet from the Sun and the fourth-largest in our Solar System</a:t>
            </a:r>
          </a:p>
          <a:p>
            <a:pPr marL="0" lvl="0" indent="0" algn="ctr" rtl="0">
              <a:spcBef>
                <a:spcPts val="0"/>
              </a:spcBef>
              <a:spcAft>
                <a:spcPts val="0"/>
              </a:spcAft>
              <a:buNone/>
            </a:pPr>
            <a:endParaRPr lang="en-GB"/>
          </a:p>
        </p:txBody>
      </p:sp>
      <p:sp>
        <p:nvSpPr>
          <p:cNvPr id="324" name="Google Shape;324;p40"/>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MARS</a:t>
            </a:r>
          </a:p>
        </p:txBody>
      </p:sp>
      <p:sp>
        <p:nvSpPr>
          <p:cNvPr id="325" name="Google Shape;325;p40"/>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Despite being red, Mars is a cold place, not hot. It’s full of iron oxide dust, which gives the planet its reddish cast</a:t>
            </a:r>
          </a:p>
          <a:p>
            <a:pPr marL="0" lvl="0" indent="0" algn="ctr" rtl="0">
              <a:spcBef>
                <a:spcPts val="0"/>
              </a:spcBef>
              <a:spcAft>
                <a:spcPts val="0"/>
              </a:spcAft>
              <a:buNone/>
            </a:pPr>
            <a:endParaRPr lang="en-GB"/>
          </a:p>
        </p:txBody>
      </p:sp>
      <p:sp>
        <p:nvSpPr>
          <p:cNvPr id="326" name="Google Shape;326;p40"/>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MERCURY</a:t>
            </a:r>
          </a:p>
        </p:txBody>
      </p:sp>
      <p:sp>
        <p:nvSpPr>
          <p:cNvPr id="327" name="Google Shape;327;p40"/>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also the smallest one in our Solar System</a:t>
            </a:r>
          </a:p>
          <a:p>
            <a:pPr marL="0" lvl="0" indent="0" algn="ctr" rtl="0">
              <a:spcBef>
                <a:spcPts val="0"/>
              </a:spcBef>
              <a:spcAft>
                <a:spcPts val="0"/>
              </a:spcAft>
              <a:buNone/>
            </a:pPr>
            <a:endParaRPr lang="en-GB"/>
          </a:p>
        </p:txBody>
      </p:sp>
      <p:sp>
        <p:nvSpPr>
          <p:cNvPr id="328" name="Google Shape;328;p40"/>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JUPITER</a:t>
            </a:r>
          </a:p>
        </p:txBody>
      </p:sp>
      <p:sp>
        <p:nvSpPr>
          <p:cNvPr id="329" name="Google Shape;329;p40"/>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panose="020B0604020202020204"/>
              <a:buNone/>
            </a:pPr>
            <a:r>
              <a:rPr lang="en-GB"/>
              <a:t>Jupiter is the biggest planet in our Solar System and also the fourth-brightest object in the sky</a:t>
            </a:r>
          </a:p>
          <a:p>
            <a:pPr marL="0" lvl="0" indent="0" algn="ctr" rtl="0">
              <a:spcBef>
                <a:spcPts val="0"/>
              </a:spcBef>
              <a:spcAft>
                <a:spcPts val="0"/>
              </a:spcAft>
              <a:buNone/>
            </a:pPr>
            <a:endParaRPr lang="en-GB"/>
          </a:p>
        </p:txBody>
      </p:sp>
      <p:sp>
        <p:nvSpPr>
          <p:cNvPr id="330" name="Google Shape;330;p40"/>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VENUS</a:t>
            </a:r>
          </a:p>
        </p:txBody>
      </p:sp>
      <p:sp>
        <p:nvSpPr>
          <p:cNvPr id="331" name="Google Shape;331;p40"/>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Venus has a beautiful name and is the second planet from the Sun. It’s terribly hot, even hotter than Mercury</a:t>
            </a:r>
          </a:p>
          <a:p>
            <a:pPr marL="0" lvl="0" indent="0" algn="ctr" rtl="0">
              <a:spcBef>
                <a:spcPts val="0"/>
              </a:spcBef>
              <a:spcAft>
                <a:spcPts val="0"/>
              </a:spcAft>
              <a:buNone/>
            </a:pPr>
            <a:endParaRPr lang="en-GB"/>
          </a:p>
        </p:txBody>
      </p:sp>
      <p:sp>
        <p:nvSpPr>
          <p:cNvPr id="332" name="Google Shape;332;p40"/>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SATURN</a:t>
            </a:r>
          </a:p>
        </p:txBody>
      </p:sp>
      <p:sp>
        <p:nvSpPr>
          <p:cNvPr id="333" name="Google Shape;333;p40"/>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Saturn is the ringed planet. It’s a gas giant, composed mostly of hydrogen and helium</a:t>
            </a:r>
          </a:p>
        </p:txBody>
      </p:sp>
      <p:cxnSp>
        <p:nvCxnSpPr>
          <p:cNvPr id="334" name="Google Shape;334;p40"/>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5" name="Google Shape;335;p40"/>
          <p:cNvCxnSpPr/>
          <p:nvPr/>
        </p:nvCxnSpPr>
        <p:spPr>
          <a:xfrm rot="10800000">
            <a:off x="3886250" y="3461525"/>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336" name="Google Shape;336;p40"/>
          <p:cNvGrpSpPr/>
          <p:nvPr/>
        </p:nvGrpSpPr>
        <p:grpSpPr>
          <a:xfrm>
            <a:off x="2828333" y="1307814"/>
            <a:ext cx="278692" cy="331130"/>
            <a:chOff x="-48233050" y="3569725"/>
            <a:chExt cx="252050" cy="299475"/>
          </a:xfrm>
        </p:grpSpPr>
        <p:sp>
          <p:nvSpPr>
            <p:cNvPr id="337" name="Google Shape;337;p4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40"/>
          <p:cNvGrpSpPr/>
          <p:nvPr/>
        </p:nvGrpSpPr>
        <p:grpSpPr>
          <a:xfrm>
            <a:off x="1189260" y="1308215"/>
            <a:ext cx="330936" cy="330743"/>
            <a:chOff x="-49764975" y="3183375"/>
            <a:chExt cx="299300" cy="299125"/>
          </a:xfrm>
        </p:grpSpPr>
        <p:sp>
          <p:nvSpPr>
            <p:cNvPr id="341" name="Google Shape;341;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40"/>
          <p:cNvGrpSpPr/>
          <p:nvPr/>
        </p:nvGrpSpPr>
        <p:grpSpPr>
          <a:xfrm>
            <a:off x="4414286" y="1311087"/>
            <a:ext cx="332677" cy="330964"/>
            <a:chOff x="-47155575" y="3200500"/>
            <a:chExt cx="300875" cy="299325"/>
          </a:xfrm>
        </p:grpSpPr>
        <p:sp>
          <p:nvSpPr>
            <p:cNvPr id="351" name="Google Shape;351;p4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431899" y="3043763"/>
            <a:ext cx="330936" cy="330107"/>
            <a:chOff x="-47154000" y="3939275"/>
            <a:chExt cx="299300" cy="298550"/>
          </a:xfrm>
        </p:grpSpPr>
        <p:sp>
          <p:nvSpPr>
            <p:cNvPr id="358" name="Google Shape;358;p4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40"/>
          <p:cNvGrpSpPr/>
          <p:nvPr/>
        </p:nvGrpSpPr>
        <p:grpSpPr>
          <a:xfrm>
            <a:off x="7701924" y="3056473"/>
            <a:ext cx="336507" cy="336507"/>
            <a:chOff x="3271200" y="1435075"/>
            <a:chExt cx="481825" cy="481825"/>
          </a:xfrm>
        </p:grpSpPr>
        <p:sp>
          <p:nvSpPr>
            <p:cNvPr id="363" name="Google Shape;363;p4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4" name="Google Shape;364;p4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5" name="Google Shape;365;p40"/>
          <p:cNvGrpSpPr/>
          <p:nvPr/>
        </p:nvGrpSpPr>
        <p:grpSpPr>
          <a:xfrm>
            <a:off x="6064921" y="3041415"/>
            <a:ext cx="334924" cy="334820"/>
            <a:chOff x="5642475" y="1435075"/>
            <a:chExt cx="481975" cy="481825"/>
          </a:xfrm>
        </p:grpSpPr>
        <p:sp>
          <p:nvSpPr>
            <p:cNvPr id="366" name="Google Shape;366;p4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cxnSp>
        <p:nvCxnSpPr>
          <p:cNvPr id="373" name="Google Shape;373;p41"/>
          <p:cNvCxnSpPr/>
          <p:nvPr/>
        </p:nvCxnSpPr>
        <p:spPr>
          <a:xfrm rot="10800000">
            <a:off x="7697530" y="2949500"/>
            <a:ext cx="1616700" cy="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41"/>
          <p:cNvCxnSpPr/>
          <p:nvPr/>
        </p:nvCxnSpPr>
        <p:spPr>
          <a:xfrm rot="10800000">
            <a:off x="-48642" y="2148175"/>
            <a:ext cx="1482000"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41"/>
          <p:cNvSpPr/>
          <p:nvPr/>
        </p:nvSpPr>
        <p:spPr>
          <a:xfrm rot="-5400000" flipH="1">
            <a:off x="5399608" y="1821475"/>
            <a:ext cx="1975500" cy="2628900"/>
          </a:xfrm>
          <a:prstGeom prst="snip1Rect">
            <a:avLst>
              <a:gd name="adj" fmla="val 16667"/>
            </a:avLst>
          </a:pr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rPr>
              <a:t>CUSTOMER REVIEWS</a:t>
            </a:r>
            <a:endParaRPr>
              <a:solidFill>
                <a:schemeClr val="dk2"/>
              </a:solidFill>
            </a:endParaRPr>
          </a:p>
        </p:txBody>
      </p:sp>
      <p:sp>
        <p:nvSpPr>
          <p:cNvPr id="377" name="Google Shape;377;p41"/>
          <p:cNvSpPr/>
          <p:nvPr/>
        </p:nvSpPr>
        <p:spPr>
          <a:xfrm rot="5400000">
            <a:off x="1759800" y="1039900"/>
            <a:ext cx="1975500" cy="2631000"/>
          </a:xfrm>
          <a:prstGeom prst="snip1Rect">
            <a:avLst>
              <a:gd name="adj" fmla="val 16667"/>
            </a:avLst>
          </a:pr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lt2"/>
                </a:solidFill>
              </a:rPr>
              <a:t>RICHARD ROE</a:t>
            </a:r>
            <a:endParaRPr>
              <a:solidFill>
                <a:schemeClr val="lt2"/>
              </a:solidFill>
            </a:endParaRPr>
          </a:p>
        </p:txBody>
      </p:sp>
      <p:sp>
        <p:nvSpPr>
          <p:cNvPr id="379" name="Google Shape;379;p41"/>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“Neptune is the farthest planet from the Sun and the fourth-largest in our Solar System!”</a:t>
            </a:r>
            <a:endParaRPr>
              <a:solidFill>
                <a:schemeClr val="lt2"/>
              </a:solidFill>
            </a:endParaRPr>
          </a:p>
          <a:p>
            <a:pPr marL="0" lvl="0" indent="0" algn="l" rtl="0">
              <a:spcBef>
                <a:spcPts val="0"/>
              </a:spcBef>
              <a:spcAft>
                <a:spcPts val="0"/>
              </a:spcAft>
              <a:buNone/>
            </a:pPr>
            <a:endParaRPr>
              <a:solidFill>
                <a:schemeClr val="lt2"/>
              </a:solidFill>
            </a:endParaRPr>
          </a:p>
        </p:txBody>
      </p:sp>
      <p:sp>
        <p:nvSpPr>
          <p:cNvPr id="380" name="Google Shape;380;p41"/>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solidFill>
                  <a:schemeClr val="lt2"/>
                </a:solidFill>
              </a:rPr>
              <a:t>HELENA PATTERSON</a:t>
            </a:r>
            <a:endParaRPr>
              <a:solidFill>
                <a:schemeClr val="lt2"/>
              </a:solidFill>
            </a:endParaRPr>
          </a:p>
        </p:txBody>
      </p:sp>
      <p:sp>
        <p:nvSpPr>
          <p:cNvPr id="381" name="Google Shape;381;p41"/>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lt2"/>
                </a:solidFill>
              </a:rPr>
              <a:t>“Despite being red, Mars is a cold place. It’s full of iron oxide dust, which gives the planet its reddish cast”</a:t>
            </a:r>
            <a:endParaRPr>
              <a:solidFill>
                <a:schemeClr val="lt2"/>
              </a:solidFill>
            </a:endParaRPr>
          </a:p>
          <a:p>
            <a:pPr marL="0" lvl="0" indent="0" algn="r" rtl="0">
              <a:spcBef>
                <a:spcPts val="0"/>
              </a:spcBef>
              <a:spcAft>
                <a:spcPts val="0"/>
              </a:spcAft>
              <a:buNone/>
            </a:pPr>
            <a:endParaRPr>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p:nvPr/>
        </p:nvSpPr>
        <p:spPr>
          <a:xfrm>
            <a:off x="1508225" y="1359425"/>
            <a:ext cx="6019500" cy="2778300"/>
          </a:xfrm>
          <a:prstGeom prst="snip2DiagRect">
            <a:avLst>
              <a:gd name="adj1" fmla="val 18257"/>
              <a:gd name="adj2" fmla="val 0"/>
            </a:avLst>
          </a:pr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rPr>
              <a:t>TABLE</a:t>
            </a:r>
            <a:endParaRPr>
              <a:solidFill>
                <a:schemeClr val="dk2"/>
              </a:solidFill>
            </a:endParaRPr>
          </a:p>
        </p:txBody>
      </p:sp>
      <p:graphicFrame>
        <p:nvGraphicFramePr>
          <p:cNvPr id="388" name="Google Shape;388;p42"/>
          <p:cNvGraphicFramePr/>
          <p:nvPr/>
        </p:nvGraphicFramePr>
        <p:xfrm>
          <a:off x="1618875" y="1343925"/>
          <a:ext cx="5906250" cy="2793800"/>
        </p:xfrm>
        <a:graphic>
          <a:graphicData uri="http://schemas.openxmlformats.org/drawingml/2006/table">
            <a:tbl>
              <a:tblPr>
                <a:noFill/>
                <a:tableStyleId>{947DC52D-8375-43E3-A149-2E91A680B8A7}</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chemeClr val="lt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2"/>
                          </a:solidFill>
                          <a:latin typeface="Exo 2"/>
                          <a:ea typeface="Exo 2"/>
                          <a:cs typeface="Exo 2"/>
                          <a:sym typeface="Exo 2"/>
                        </a:rPr>
                        <a:t>ISSUE 1</a:t>
                      </a:r>
                      <a:endParaRPr b="1">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2"/>
                          </a:solidFill>
                          <a:latin typeface="Exo 2"/>
                          <a:ea typeface="Exo 2"/>
                          <a:cs typeface="Exo 2"/>
                          <a:sym typeface="Exo 2"/>
                        </a:rPr>
                        <a:t>ISSUE 2</a:t>
                      </a:r>
                      <a:endParaRPr b="1">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2"/>
                          </a:solidFill>
                          <a:latin typeface="Exo 2"/>
                          <a:ea typeface="Exo 2"/>
                          <a:cs typeface="Exo 2"/>
                          <a:sym typeface="Exo 2"/>
                        </a:rPr>
                        <a:t>ISSUE 3</a:t>
                      </a:r>
                      <a:endParaRPr b="1">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2"/>
                          </a:solidFill>
                          <a:latin typeface="Exo 2"/>
                          <a:ea typeface="Exo 2"/>
                          <a:cs typeface="Exo 2"/>
                          <a:sym typeface="Exo 2"/>
                        </a:rPr>
                        <a:t>ISSUE 4</a:t>
                      </a:r>
                      <a:endParaRPr b="1">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GB" sz="1200" b="1">
                          <a:solidFill>
                            <a:schemeClr val="dk2"/>
                          </a:solidFill>
                          <a:latin typeface="Exo 2"/>
                          <a:ea typeface="Exo 2"/>
                          <a:cs typeface="Exo 2"/>
                          <a:sym typeface="Exo 2"/>
                        </a:rPr>
                        <a:t>VENUS</a:t>
                      </a:r>
                      <a:endParaRPr sz="1200" b="1">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12</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32</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23</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45</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GB" sz="1200" b="1">
                          <a:solidFill>
                            <a:schemeClr val="dk2"/>
                          </a:solidFill>
                          <a:latin typeface="Exo 2"/>
                          <a:ea typeface="Exo 2"/>
                          <a:cs typeface="Exo 2"/>
                          <a:sym typeface="Exo 2"/>
                        </a:rPr>
                        <a:t>MERCURY</a:t>
                      </a:r>
                      <a:endParaRPr sz="1200" b="1">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67</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23</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45</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65</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GB" sz="1200" b="1">
                          <a:solidFill>
                            <a:schemeClr val="dk2"/>
                          </a:solidFill>
                          <a:latin typeface="Exo 2"/>
                          <a:ea typeface="Exo 2"/>
                          <a:cs typeface="Exo 2"/>
                          <a:sym typeface="Exo 2"/>
                        </a:rPr>
                        <a:t>MARS</a:t>
                      </a:r>
                      <a:endParaRPr sz="1200" b="1">
                        <a:solidFill>
                          <a:schemeClr val="dk2"/>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67</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49</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78</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34</a:t>
                      </a:r>
                      <a:endParaRPr sz="12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389" name="Google Shape;389;p42"/>
          <p:cNvCxnSpPr/>
          <p:nvPr/>
        </p:nvCxnSpPr>
        <p:spPr>
          <a:xfrm rot="10800000">
            <a:off x="-6775" y="274082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rot="10800000">
            <a:off x="-6775" y="3439275"/>
            <a:ext cx="1515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2"/>
          <p:cNvCxnSpPr/>
          <p:nvPr/>
        </p:nvCxnSpPr>
        <p:spPr>
          <a:xfrm>
            <a:off x="1508225" y="2740825"/>
            <a:ext cx="5769000" cy="0"/>
          </a:xfrm>
          <a:prstGeom prst="straightConnector1">
            <a:avLst/>
          </a:prstGeom>
          <a:noFill/>
          <a:ln w="9525" cap="flat" cmpd="sng">
            <a:solidFill>
              <a:schemeClr val="lt1"/>
            </a:solidFill>
            <a:prstDash val="solid"/>
            <a:round/>
            <a:headEnd type="none" w="med" len="med"/>
            <a:tailEnd type="none" w="med" len="med"/>
          </a:ln>
        </p:spPr>
      </p:cxnSp>
      <p:cxnSp>
        <p:nvCxnSpPr>
          <p:cNvPr id="392" name="Google Shape;392;p42"/>
          <p:cNvCxnSpPr/>
          <p:nvPr/>
        </p:nvCxnSpPr>
        <p:spPr>
          <a:xfrm>
            <a:off x="1508225" y="3439275"/>
            <a:ext cx="5769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WELCOME!</a:t>
            </a:r>
          </a:p>
        </p:txBody>
      </p:sp>
      <p:sp>
        <p:nvSpPr>
          <p:cNvPr id="398" name="Google Shape;398;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04</a:t>
            </a:r>
          </a:p>
        </p:txBody>
      </p:sp>
      <p:cxnSp>
        <p:nvCxnSpPr>
          <p:cNvPr id="399" name="Google Shape;399;p43"/>
          <p:cNvCxnSpPr/>
          <p:nvPr/>
        </p:nvCxnSpPr>
        <p:spPr>
          <a:xfrm>
            <a:off x="0" y="2737950"/>
            <a:ext cx="1676700" cy="0"/>
          </a:xfrm>
          <a:prstGeom prst="straightConnector1">
            <a:avLst/>
          </a:prstGeom>
          <a:noFill/>
          <a:ln w="9525" cap="flat" cmpd="sng">
            <a:solidFill>
              <a:schemeClr val="dk2"/>
            </a:solidFill>
            <a:prstDash val="solid"/>
            <a:round/>
            <a:headEnd type="none" w="med" len="med"/>
            <a:tailEnd type="none" w="med" len="med"/>
          </a:ln>
        </p:spPr>
      </p:cxnSp>
      <p:sp>
        <p:nvSpPr>
          <p:cNvPr id="400" name="Google Shape;400;p43"/>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enter here the subtitle if you need it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44"/>
          <p:cNvPicPr preferRelativeResize="0"/>
          <p:nvPr/>
        </p:nvPicPr>
        <p:blipFill rotWithShape="1">
          <a:blip r:embed="rId3"/>
          <a:srcRect l="19063" r="19063" b="42941"/>
          <a:stretch>
            <a:fillRect/>
          </a:stretch>
        </p:blipFill>
        <p:spPr>
          <a:xfrm>
            <a:off x="746200" y="2897575"/>
            <a:ext cx="1255200" cy="1710000"/>
          </a:xfrm>
          <a:prstGeom prst="snip2DiagRect">
            <a:avLst>
              <a:gd name="adj1" fmla="val 0"/>
              <a:gd name="adj2" fmla="val 16667"/>
            </a:avLst>
          </a:prstGeom>
          <a:noFill/>
          <a:ln>
            <a:noFill/>
          </a:ln>
        </p:spPr>
      </p:pic>
      <p:pic>
        <p:nvPicPr>
          <p:cNvPr id="406" name="Google Shape;406;p44"/>
          <p:cNvPicPr preferRelativeResize="0"/>
          <p:nvPr/>
        </p:nvPicPr>
        <p:blipFill rotWithShape="1">
          <a:blip r:embed="rId4"/>
          <a:srcRect l="23591" r="40874" b="34413"/>
          <a:stretch>
            <a:fillRect/>
          </a:stretch>
        </p:blipFill>
        <p:spPr>
          <a:xfrm>
            <a:off x="7142600" y="2897575"/>
            <a:ext cx="1255200" cy="1710000"/>
          </a:xfrm>
          <a:prstGeom prst="snip2DiagRect">
            <a:avLst>
              <a:gd name="adj1" fmla="val 0"/>
              <a:gd name="adj2" fmla="val 16667"/>
            </a:avLst>
          </a:prstGeom>
          <a:noFill/>
          <a:ln>
            <a:noFill/>
          </a:ln>
        </p:spPr>
      </p:pic>
      <p:pic>
        <p:nvPicPr>
          <p:cNvPr id="407" name="Google Shape;407;p44"/>
          <p:cNvPicPr preferRelativeResize="0"/>
          <p:nvPr/>
        </p:nvPicPr>
        <p:blipFill rotWithShape="1">
          <a:blip r:embed="rId5"/>
          <a:srcRect l="26195" t="7017" r="20442" b="44453"/>
          <a:stretch>
            <a:fillRect/>
          </a:stretch>
        </p:blipFill>
        <p:spPr>
          <a:xfrm>
            <a:off x="7142600" y="977800"/>
            <a:ext cx="1255200" cy="1710000"/>
          </a:xfrm>
          <a:prstGeom prst="snip2DiagRect">
            <a:avLst>
              <a:gd name="adj1" fmla="val 0"/>
              <a:gd name="adj2" fmla="val 16667"/>
            </a:avLst>
          </a:prstGeom>
          <a:noFill/>
          <a:ln>
            <a:noFill/>
          </a:ln>
        </p:spPr>
      </p:pic>
      <p:pic>
        <p:nvPicPr>
          <p:cNvPr id="408" name="Google Shape;408;p44"/>
          <p:cNvPicPr preferRelativeResize="0"/>
          <p:nvPr/>
        </p:nvPicPr>
        <p:blipFill rotWithShape="1">
          <a:blip r:embed="rId6"/>
          <a:srcRect l="35153" r="27877" b="40134"/>
          <a:stretch>
            <a:fillRect/>
          </a:stretch>
        </p:blipFill>
        <p:spPr>
          <a:xfrm>
            <a:off x="746200" y="977800"/>
            <a:ext cx="1255200" cy="1710000"/>
          </a:xfrm>
          <a:prstGeom prst="snip2DiagRect">
            <a:avLst>
              <a:gd name="adj1" fmla="val 0"/>
              <a:gd name="adj2" fmla="val 16667"/>
            </a:avLst>
          </a:prstGeom>
          <a:noFill/>
          <a:ln>
            <a:noFill/>
          </a:ln>
        </p:spPr>
      </p:pic>
      <p:sp>
        <p:nvSpPr>
          <p:cNvPr id="409" name="Google Shape;409;p4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WELCOME!</a:t>
            </a:r>
          </a:p>
        </p:txBody>
      </p:sp>
      <p:cxnSp>
        <p:nvCxnSpPr>
          <p:cNvPr id="410" name="Google Shape;410;p44"/>
          <p:cNvCxnSpPr/>
          <p:nvPr/>
        </p:nvCxnSpPr>
        <p:spPr>
          <a:xfrm>
            <a:off x="2232425" y="0"/>
            <a:ext cx="0" cy="1062300"/>
          </a:xfrm>
          <a:prstGeom prst="straightConnector1">
            <a:avLst/>
          </a:prstGeom>
          <a:noFill/>
          <a:ln w="9525" cap="flat" cmpd="sng">
            <a:solidFill>
              <a:schemeClr val="dk2"/>
            </a:solidFill>
            <a:prstDash val="solid"/>
            <a:round/>
            <a:headEnd type="none" w="med" len="med"/>
            <a:tailEnd type="none" w="med" len="med"/>
          </a:ln>
        </p:spPr>
      </p:cxnSp>
      <p:sp>
        <p:nvSpPr>
          <p:cNvPr id="411" name="Google Shape;411;p44"/>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MARY RUIZ</a:t>
            </a:r>
          </a:p>
        </p:txBody>
      </p:sp>
      <p:sp>
        <p:nvSpPr>
          <p:cNvPr id="412" name="Google Shape;412;p44"/>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Neptune is the farthest planet from the Sun and the fourth-largest in our Solar System</a:t>
            </a:r>
          </a:p>
        </p:txBody>
      </p:sp>
      <p:sp>
        <p:nvSpPr>
          <p:cNvPr id="413" name="Google Shape;413;p44"/>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JONATHAN DOE</a:t>
            </a:r>
          </a:p>
        </p:txBody>
      </p:sp>
      <p:sp>
        <p:nvSpPr>
          <p:cNvPr id="414" name="Google Shape;414;p44"/>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Mercury is the closest planet to the Sun and the smallest one in our Solar System</a:t>
            </a:r>
          </a:p>
          <a:p>
            <a:pPr marL="0" lvl="0" indent="0" algn="l" rtl="0">
              <a:spcBef>
                <a:spcPts val="0"/>
              </a:spcBef>
              <a:spcAft>
                <a:spcPts val="0"/>
              </a:spcAft>
              <a:buNone/>
            </a:pPr>
            <a:endParaRPr lang="en-GB"/>
          </a:p>
        </p:txBody>
      </p:sp>
      <p:sp>
        <p:nvSpPr>
          <p:cNvPr id="415" name="Google Shape;415;p44"/>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JOHN SMITH</a:t>
            </a:r>
          </a:p>
        </p:txBody>
      </p:sp>
      <p:sp>
        <p:nvSpPr>
          <p:cNvPr id="416" name="Google Shape;416;p44"/>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Despite being red, Mars is a cold place, not hot. It’s full of iron oxide dust, which gives the planet its reddish cast</a:t>
            </a:r>
          </a:p>
          <a:p>
            <a:pPr marL="0" lvl="0" indent="0" algn="r" rtl="0">
              <a:spcBef>
                <a:spcPts val="0"/>
              </a:spcBef>
              <a:spcAft>
                <a:spcPts val="0"/>
              </a:spcAft>
              <a:buNone/>
            </a:pPr>
            <a:endParaRPr lang="en-GB"/>
          </a:p>
        </p:txBody>
      </p:sp>
      <p:sp>
        <p:nvSpPr>
          <p:cNvPr id="417" name="Google Shape;417;p44"/>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MINA HAWKINS</a:t>
            </a:r>
          </a:p>
        </p:txBody>
      </p:sp>
      <p:sp>
        <p:nvSpPr>
          <p:cNvPr id="418" name="Google Shape;418;p44"/>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Venus has a beautiful name and is the second planet from the Sun. It’s terribly hot, even hotter than Mercury</a:t>
            </a:r>
          </a:p>
          <a:p>
            <a:pPr marL="0" lvl="0" indent="0" algn="r" rtl="0">
              <a:spcBef>
                <a:spcPts val="0"/>
              </a:spcBef>
              <a:spcAft>
                <a:spcPts val="0"/>
              </a:spcAft>
              <a:buNone/>
            </a:pPr>
            <a:endParaRPr lang="en-GB"/>
          </a:p>
        </p:txBody>
      </p:sp>
      <p:cxnSp>
        <p:nvCxnSpPr>
          <p:cNvPr id="419" name="Google Shape;419;p44"/>
          <p:cNvCxnSpPr/>
          <p:nvPr/>
        </p:nvCxnSpPr>
        <p:spPr>
          <a:xfrm>
            <a:off x="6916600" y="4522975"/>
            <a:ext cx="0" cy="620400"/>
          </a:xfrm>
          <a:prstGeom prst="straightConnector1">
            <a:avLst/>
          </a:prstGeom>
          <a:noFill/>
          <a:ln w="9525" cap="flat" cmpd="sng">
            <a:solidFill>
              <a:schemeClr val="dk2"/>
            </a:solidFill>
            <a:prstDash val="solid"/>
            <a:round/>
            <a:headEnd type="none" w="med" len="med"/>
            <a:tailEnd type="none" w="med" len="med"/>
          </a:ln>
        </p:spPr>
      </p:cxnSp>
      <p:pic>
        <p:nvPicPr>
          <p:cNvPr id="420" name="Google Shape;420;p44"/>
          <p:cNvPicPr preferRelativeResize="0"/>
          <p:nvPr/>
        </p:nvPicPr>
        <p:blipFill rotWithShape="1">
          <a:blip r:embed="rId7">
            <a:alphaModFix amt="39000"/>
          </a:blip>
          <a:srcRect l="19063" r="19063" b="42941"/>
          <a:stretch>
            <a:fillRect/>
          </a:stretch>
        </p:blipFill>
        <p:spPr>
          <a:xfrm>
            <a:off x="746200" y="2897575"/>
            <a:ext cx="1255200" cy="1710000"/>
          </a:xfrm>
          <a:prstGeom prst="snip2DiagRect">
            <a:avLst>
              <a:gd name="adj1" fmla="val 0"/>
              <a:gd name="adj2" fmla="val 16667"/>
            </a:avLst>
          </a:prstGeom>
          <a:noFill/>
          <a:ln>
            <a:noFill/>
          </a:ln>
        </p:spPr>
      </p:pic>
      <p:pic>
        <p:nvPicPr>
          <p:cNvPr id="421" name="Google Shape;421;p44"/>
          <p:cNvPicPr preferRelativeResize="0"/>
          <p:nvPr/>
        </p:nvPicPr>
        <p:blipFill rotWithShape="1">
          <a:blip r:embed="rId8">
            <a:alphaModFix amt="39000"/>
          </a:blip>
          <a:srcRect l="23591" r="40874" b="34413"/>
          <a:stretch>
            <a:fillRect/>
          </a:stretch>
        </p:blipFill>
        <p:spPr>
          <a:xfrm>
            <a:off x="7142600" y="2897575"/>
            <a:ext cx="1255200" cy="1710000"/>
          </a:xfrm>
          <a:prstGeom prst="snip2DiagRect">
            <a:avLst>
              <a:gd name="adj1" fmla="val 0"/>
              <a:gd name="adj2" fmla="val 16667"/>
            </a:avLst>
          </a:prstGeom>
          <a:noFill/>
          <a:ln>
            <a:noFill/>
          </a:ln>
        </p:spPr>
      </p:pic>
      <p:pic>
        <p:nvPicPr>
          <p:cNvPr id="422" name="Google Shape;422;p44"/>
          <p:cNvPicPr preferRelativeResize="0"/>
          <p:nvPr/>
        </p:nvPicPr>
        <p:blipFill rotWithShape="1">
          <a:blip r:embed="rId9">
            <a:alphaModFix amt="39000"/>
          </a:blip>
          <a:srcRect l="26195" t="7017" r="20442" b="44453"/>
          <a:stretch>
            <a:fillRect/>
          </a:stretch>
        </p:blipFill>
        <p:spPr>
          <a:xfrm>
            <a:off x="7142600" y="977800"/>
            <a:ext cx="1255200" cy="1710000"/>
          </a:xfrm>
          <a:prstGeom prst="snip2DiagRect">
            <a:avLst>
              <a:gd name="adj1" fmla="val 0"/>
              <a:gd name="adj2" fmla="val 16667"/>
            </a:avLst>
          </a:prstGeom>
          <a:noFill/>
          <a:ln>
            <a:noFill/>
          </a:ln>
        </p:spPr>
      </p:pic>
      <p:pic>
        <p:nvPicPr>
          <p:cNvPr id="423" name="Google Shape;423;p44"/>
          <p:cNvPicPr preferRelativeResize="0"/>
          <p:nvPr/>
        </p:nvPicPr>
        <p:blipFill rotWithShape="1">
          <a:blip r:embed="rId10">
            <a:alphaModFix amt="39000"/>
          </a:blip>
          <a:srcRect l="35153" r="27877" b="40134"/>
          <a:stretch>
            <a:fillRect/>
          </a:stretch>
        </p:blipFill>
        <p:spPr>
          <a:xfrm>
            <a:off x="746200" y="977800"/>
            <a:ext cx="1255200" cy="1710000"/>
          </a:xfrm>
          <a:prstGeom prst="snip2DiagRect">
            <a:avLst>
              <a:gd name="adj1" fmla="val 0"/>
              <a:gd name="adj2" fmla="val 16667"/>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rotWithShape="1">
          <a:blip r:embed="rId3"/>
          <a:srcRect t="12341" b="3127"/>
          <a:stretch>
            <a:fillRect/>
          </a:stretch>
        </p:blipFill>
        <p:spPr>
          <a:xfrm>
            <a:off x="0" y="0"/>
            <a:ext cx="9144000" cy="5143500"/>
          </a:xfrm>
          <a:prstGeom prst="snip2DiagRect">
            <a:avLst>
              <a:gd name="adj1" fmla="val 0"/>
              <a:gd name="adj2" fmla="val 0"/>
            </a:avLst>
          </a:prstGeom>
          <a:noFill/>
          <a:ln>
            <a:noFill/>
          </a:ln>
        </p:spPr>
      </p:pic>
      <p:pic>
        <p:nvPicPr>
          <p:cNvPr id="429" name="Google Shape;429;p45"/>
          <p:cNvPicPr preferRelativeResize="0"/>
          <p:nvPr/>
        </p:nvPicPr>
        <p:blipFill rotWithShape="1">
          <a:blip r:embed="rId4">
            <a:alphaModFix amt="30000"/>
          </a:blip>
          <a:srcRect t="12341" b="3127"/>
          <a:stretch>
            <a:fillRect/>
          </a:stretch>
        </p:blipFill>
        <p:spPr>
          <a:xfrm>
            <a:off x="0" y="0"/>
            <a:ext cx="9144000" cy="5143500"/>
          </a:xfrm>
          <a:prstGeom prst="snip2DiagRect">
            <a:avLst>
              <a:gd name="adj1" fmla="val 0"/>
              <a:gd name="adj2" fmla="val 0"/>
            </a:avLst>
          </a:prstGeom>
          <a:noFill/>
          <a:ln>
            <a:noFill/>
          </a:ln>
        </p:spPr>
      </p:pic>
      <p:sp>
        <p:nvSpPr>
          <p:cNvPr id="430" name="Google Shape;430;p45"/>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2"/>
                </a:solidFill>
              </a:rPr>
              <a:t>AWESOME WORDS</a:t>
            </a:r>
            <a:endParaRPr>
              <a:solidFill>
                <a:schemeClr val="lt2"/>
              </a:solidFill>
            </a:endParaRPr>
          </a:p>
        </p:txBody>
      </p:sp>
      <p:cxnSp>
        <p:nvCxnSpPr>
          <p:cNvPr id="431" name="Google Shape;431;p45"/>
          <p:cNvCxnSpPr/>
          <p:nvPr/>
        </p:nvCxnSpPr>
        <p:spPr>
          <a:xfrm rot="10800000">
            <a:off x="-6850" y="2056050"/>
            <a:ext cx="2468700" cy="0"/>
          </a:xfrm>
          <a:prstGeom prst="straightConnector1">
            <a:avLst/>
          </a:prstGeom>
          <a:noFill/>
          <a:ln w="9525" cap="flat" cmpd="sng">
            <a:solidFill>
              <a:schemeClr val="dk2"/>
            </a:solidFill>
            <a:prstDash val="solid"/>
            <a:round/>
            <a:headEnd type="none" w="med" len="med"/>
            <a:tailEnd type="none" w="med" len="med"/>
          </a:ln>
        </p:spPr>
      </p:cxnSp>
      <p:cxnSp>
        <p:nvCxnSpPr>
          <p:cNvPr id="432" name="Google Shape;432;p45"/>
          <p:cNvCxnSpPr/>
          <p:nvPr/>
        </p:nvCxnSpPr>
        <p:spPr>
          <a:xfrm rot="10800000">
            <a:off x="4389425" y="2962350"/>
            <a:ext cx="4747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870650" y="1296600"/>
            <a:ext cx="6919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Here’s what you’ll find in this Slidesgo template: </a:t>
            </a:r>
            <a:endParaRPr>
              <a:solidFill>
                <a:schemeClr val="dk1"/>
              </a:solidFill>
            </a:endParaRPr>
          </a:p>
          <a:p>
            <a:pPr marL="0" lvl="0" indent="0" algn="l" rtl="0">
              <a:lnSpc>
                <a:spcPct val="100000"/>
              </a:lnSpc>
              <a:spcBef>
                <a:spcPts val="1600"/>
              </a:spcBef>
              <a:spcAft>
                <a:spcPts val="0"/>
              </a:spcAft>
              <a:buNone/>
            </a:pPr>
            <a:endParaRPr>
              <a:solidFill>
                <a:schemeClr val="dk1"/>
              </a:solidFill>
            </a:endParaRPr>
          </a:p>
          <a:p>
            <a:pPr marL="457200" lvl="0" indent="-298450" algn="l" rtl="0">
              <a:spcBef>
                <a:spcPts val="0"/>
              </a:spcBef>
              <a:spcAft>
                <a:spcPts val="0"/>
              </a:spcAft>
              <a:buClr>
                <a:schemeClr val="dk1"/>
              </a:buClr>
              <a:buSzPts val="1100"/>
              <a:buFont typeface="Arial" panose="020B0604020202020204"/>
              <a:buAutoNum type="arabicPeriod"/>
            </a:pPr>
            <a:r>
              <a:rPr lang="en-GB">
                <a:solidFill>
                  <a:schemeClr val="dk1"/>
                </a:solidFill>
              </a:rPr>
              <a:t>A slide structure based on a newsletter, which you can easily adapt to your needs. For more info on how to edit the template, please visit </a:t>
            </a:r>
            <a:r>
              <a:rPr lang="en-GB"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3"/>
              </a:rPr>
              <a:t>Slidesgo School</a:t>
            </a:r>
            <a:r>
              <a:rPr lang="en-GB">
                <a:solidFill>
                  <a:schemeClr val="dk1"/>
                </a:solidFill>
              </a:rPr>
              <a:t> or read our </a:t>
            </a:r>
            <a:r>
              <a:rPr lang="en-GB"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4"/>
              </a:rPr>
              <a:t>FAQs</a:t>
            </a:r>
            <a:r>
              <a:rPr lang="en-GB">
                <a:solidFill>
                  <a:schemeClr val="dk1"/>
                </a:solidFill>
              </a:rPr>
              <a:t>.</a:t>
            </a:r>
            <a:endParaRPr>
              <a:solidFill>
                <a:schemeClr val="dk1"/>
              </a:solidFill>
            </a:endParaRPr>
          </a:p>
          <a:p>
            <a:pPr marL="457200" lvl="0" indent="-298450" algn="l" rtl="0">
              <a:spcBef>
                <a:spcPts val="0"/>
              </a:spcBef>
              <a:spcAft>
                <a:spcPts val="0"/>
              </a:spcAft>
              <a:buClr>
                <a:schemeClr val="dk1"/>
              </a:buClr>
              <a:buSzPts val="1100"/>
              <a:buFont typeface="Arial" panose="020B0604020202020204"/>
              <a:buAutoNum type="arabicPeriod"/>
            </a:pPr>
            <a:r>
              <a:rPr lang="en-GB">
                <a:solidFill>
                  <a:schemeClr val="dk1"/>
                </a:solidFill>
              </a:rPr>
              <a:t>A </a:t>
            </a:r>
            <a:r>
              <a:rPr lang="en-GB"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5" action="ppaction://hlinksldjump"/>
              </a:rPr>
              <a:t>thanks </a:t>
            </a:r>
            <a:r>
              <a:rPr lang="en-GB">
                <a:solidFill>
                  <a:schemeClr val="dk1"/>
                </a:solidFill>
              </a:rPr>
              <a:t>slide, which you must keep so that proper credits for our design are given.</a:t>
            </a:r>
            <a:endParaRPr>
              <a:solidFill>
                <a:schemeClr val="dk1"/>
              </a:solidFill>
            </a:endParaRPr>
          </a:p>
          <a:p>
            <a:pPr marL="457200" lvl="0" indent="-298450" algn="l" rtl="0">
              <a:spcBef>
                <a:spcPts val="0"/>
              </a:spcBef>
              <a:spcAft>
                <a:spcPts val="0"/>
              </a:spcAft>
              <a:buClr>
                <a:schemeClr val="dk1"/>
              </a:buClr>
              <a:buSzPts val="1100"/>
              <a:buFont typeface="Arial" panose="020B0604020202020204"/>
              <a:buAutoNum type="arabicPeriod"/>
            </a:pPr>
            <a:r>
              <a:rPr lang="en-GB">
                <a:solidFill>
                  <a:schemeClr val="dk1"/>
                </a:solidFill>
              </a:rPr>
              <a:t>A </a:t>
            </a:r>
            <a:r>
              <a:rPr lang="en-GB"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6" action="ppaction://hlinksldjump"/>
              </a:rPr>
              <a:t>resources </a:t>
            </a:r>
            <a:r>
              <a:rPr lang="en-GB">
                <a:solidFill>
                  <a:schemeClr val="dk1"/>
                </a:solidFill>
              </a:rPr>
              <a:t>slide, where you’ll find links to all the elements used in the template.</a:t>
            </a:r>
            <a:endParaRPr>
              <a:solidFill>
                <a:schemeClr val="dk1"/>
              </a:solidFill>
            </a:endParaRPr>
          </a:p>
          <a:p>
            <a:pPr marL="457200" lvl="0" indent="-298450" algn="l" rtl="0">
              <a:spcBef>
                <a:spcPts val="0"/>
              </a:spcBef>
              <a:spcAft>
                <a:spcPts val="0"/>
              </a:spcAft>
              <a:buClr>
                <a:schemeClr val="dk1"/>
              </a:buClr>
              <a:buSzPts val="1100"/>
              <a:buFont typeface="Arial" panose="020B0604020202020204"/>
              <a:buAutoNum type="arabicPeriod"/>
            </a:pPr>
            <a:r>
              <a:rPr lang="en-GB"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7" action="ppaction://hlinksldjump"/>
              </a:rPr>
              <a:t>Instructions for use</a:t>
            </a:r>
            <a:r>
              <a:rPr lang="en-GB"/>
              <a:t>.</a:t>
            </a:r>
            <a:r>
              <a:rPr lang="en-GB"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7" action="ppaction://hlinksldjump"/>
              </a:rPr>
              <a:t> </a:t>
            </a:r>
            <a:endParaRPr b="1">
              <a:solidFill>
                <a:schemeClr val="dk1"/>
              </a:solidFill>
              <a:latin typeface="Roboto Condensed" panose="02000000000000000000"/>
              <a:ea typeface="Roboto Condensed" panose="02000000000000000000"/>
              <a:cs typeface="Roboto Condensed" panose="02000000000000000000"/>
              <a:sym typeface="Roboto Condensed" panose="02000000000000000000"/>
            </a:endParaRPr>
          </a:p>
          <a:p>
            <a:pPr marL="457200" lvl="0" indent="-298450" algn="l" rtl="0">
              <a:spcBef>
                <a:spcPts val="0"/>
              </a:spcBef>
              <a:spcAft>
                <a:spcPts val="0"/>
              </a:spcAft>
              <a:buClr>
                <a:schemeClr val="dk1"/>
              </a:buClr>
              <a:buSzPts val="1100"/>
              <a:buFont typeface="Arial" panose="020B0604020202020204"/>
              <a:buAutoNum type="arabicPeriod"/>
            </a:pPr>
            <a:r>
              <a:rPr lang="en-GB">
                <a:solidFill>
                  <a:schemeClr val="dk1"/>
                </a:solidFill>
              </a:rPr>
              <a:t>Final slides with: </a:t>
            </a:r>
            <a:endParaRPr>
              <a:solidFill>
                <a:schemeClr val="dk1"/>
              </a:solidFill>
            </a:endParaRPr>
          </a:p>
          <a:p>
            <a:pPr marL="914400" lvl="0" indent="-298450" algn="l" rtl="0">
              <a:spcBef>
                <a:spcPts val="0"/>
              </a:spcBef>
              <a:spcAft>
                <a:spcPts val="0"/>
              </a:spcAft>
              <a:buClr>
                <a:schemeClr val="accent1"/>
              </a:buClr>
              <a:buSzPts val="1100"/>
              <a:buFont typeface="Arial" panose="020B0604020202020204"/>
              <a:buChar char="●"/>
            </a:pPr>
            <a:r>
              <a:rPr lang="en-GB">
                <a:solidFill>
                  <a:schemeClr val="dk1"/>
                </a:solidFill>
              </a:rPr>
              <a:t>The</a:t>
            </a:r>
            <a:r>
              <a:rPr lang="en-GB"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8" action="ppaction://hlinksldjump"/>
              </a:rPr>
              <a:t> fonts and colors</a:t>
            </a:r>
            <a:r>
              <a:rPr lang="en-GB">
                <a:solidFill>
                  <a:schemeClr val="dk1"/>
                </a:solidFill>
              </a:rPr>
              <a:t> used in the template.</a:t>
            </a:r>
            <a:endParaRPr>
              <a:solidFill>
                <a:schemeClr val="dk1"/>
              </a:solidFill>
            </a:endParaRPr>
          </a:p>
          <a:p>
            <a:pPr marL="914400" lvl="0" indent="-298450" algn="l" rtl="0">
              <a:spcBef>
                <a:spcPts val="0"/>
              </a:spcBef>
              <a:spcAft>
                <a:spcPts val="0"/>
              </a:spcAft>
              <a:buClr>
                <a:schemeClr val="accent1"/>
              </a:buClr>
              <a:buSzPts val="1100"/>
              <a:buFont typeface="Arial" panose="020B0604020202020204"/>
              <a:buChar char="●"/>
            </a:pPr>
            <a:r>
              <a:rPr lang="en-GB">
                <a:solidFill>
                  <a:schemeClr val="dk1"/>
                </a:solidFill>
              </a:rPr>
              <a:t>A selection o</a:t>
            </a:r>
            <a:r>
              <a:rPr lang="en-GB">
                <a:solidFill>
                  <a:schemeClr val="accent1"/>
                </a:solidFill>
              </a:rPr>
              <a:t>f </a:t>
            </a:r>
            <a:r>
              <a:rPr lang="en-GB" b="1">
                <a:solidFill>
                  <a:schemeClr val="accent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9" action="ppaction://hlinksldjump"/>
              </a:rPr>
              <a:t>illustrations</a:t>
            </a:r>
            <a:r>
              <a:rPr lang="en-GB">
                <a:solidFill>
                  <a:schemeClr val="accent1"/>
                </a:solidFill>
              </a:rPr>
              <a:t>. You </a:t>
            </a:r>
            <a:r>
              <a:rPr lang="en-GB">
                <a:solidFill>
                  <a:schemeClr val="dk1"/>
                </a:solidFill>
              </a:rPr>
              <a:t>can also customize and animate them as you wish with the online editor. Visit </a:t>
            </a:r>
            <a:r>
              <a:rPr lang="en-GB">
                <a:solidFill>
                  <a:schemeClr val="accent1"/>
                </a:solidFill>
                <a:uFill>
                  <a:noFill/>
                </a:uFill>
                <a:hlinkClick r:id="rId10"/>
              </a:rPr>
              <a:t>Stories by Freepik </a:t>
            </a:r>
            <a:r>
              <a:rPr lang="en-GB">
                <a:solidFill>
                  <a:schemeClr val="accent1"/>
                </a:solidFill>
              </a:rPr>
              <a:t>t</a:t>
            </a:r>
            <a:r>
              <a:rPr lang="en-GB">
                <a:solidFill>
                  <a:schemeClr val="dk1"/>
                </a:solidFill>
              </a:rPr>
              <a:t>o find more.</a:t>
            </a:r>
            <a:endParaRPr>
              <a:solidFill>
                <a:schemeClr val="dk1"/>
              </a:solidFill>
            </a:endParaRPr>
          </a:p>
          <a:p>
            <a:pPr marL="914400" lvl="0" indent="-298450" algn="l" rtl="0">
              <a:spcBef>
                <a:spcPts val="0"/>
              </a:spcBef>
              <a:spcAft>
                <a:spcPts val="0"/>
              </a:spcAft>
              <a:buClr>
                <a:schemeClr val="accent1"/>
              </a:buClr>
              <a:buSzPts val="1100"/>
              <a:buFont typeface="Arial" panose="020B0604020202020204"/>
              <a:buChar char="●"/>
            </a:pPr>
            <a:r>
              <a:rPr lang="en-GB">
                <a:solidFill>
                  <a:schemeClr val="dk1"/>
                </a:solidFill>
              </a:rPr>
              <a:t>More</a:t>
            </a:r>
            <a:r>
              <a:rPr lang="en-GB"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11" action="ppaction://hlinksldjump"/>
              </a:rPr>
              <a:t> infographic resources</a:t>
            </a:r>
            <a:r>
              <a:rPr lang="en-GB">
                <a:solidFill>
                  <a:schemeClr val="dk1"/>
                </a:solidFill>
              </a:rPr>
              <a:t>, whose size and color can be edited. </a:t>
            </a:r>
            <a:endParaRPr>
              <a:solidFill>
                <a:schemeClr val="dk1"/>
              </a:solidFill>
            </a:endParaRPr>
          </a:p>
          <a:p>
            <a:pPr marL="914400" lvl="0" indent="-298450" algn="l" rtl="0">
              <a:spcBef>
                <a:spcPts val="0"/>
              </a:spcBef>
              <a:spcAft>
                <a:spcPts val="0"/>
              </a:spcAft>
              <a:buClr>
                <a:schemeClr val="accent1"/>
              </a:buClr>
              <a:buSzPts val="1100"/>
              <a:buFont typeface="Arial" panose="020B0604020202020204"/>
              <a:buChar char="●"/>
            </a:pPr>
            <a:r>
              <a:rPr lang="en-GB">
                <a:solidFill>
                  <a:schemeClr val="dk1"/>
                </a:solidFill>
              </a:rPr>
              <a:t>Sets of </a:t>
            </a:r>
            <a:r>
              <a:rPr lang="en-GB" b="1">
                <a:solidFill>
                  <a:schemeClr val="dk1"/>
                </a:solidFill>
                <a:uFill>
                  <a:noFill/>
                </a:uFill>
                <a:latin typeface="Roboto Condensed" panose="02000000000000000000"/>
                <a:ea typeface="Roboto Condensed" panose="02000000000000000000"/>
                <a:cs typeface="Roboto Condensed" panose="02000000000000000000"/>
                <a:sym typeface="Roboto Condensed" panose="02000000000000000000"/>
                <a:hlinkClick r:id="rId12" action="ppaction://hlinksldjump"/>
              </a:rPr>
              <a:t>customizable icons</a:t>
            </a:r>
            <a:r>
              <a:rPr lang="en-GB">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600"/>
              </a:spcBef>
              <a:spcAft>
                <a:spcPts val="0"/>
              </a:spcAft>
              <a:buNone/>
            </a:pPr>
            <a:endParaRPr>
              <a:solidFill>
                <a:schemeClr val="dk1"/>
              </a:solidFill>
            </a:endParaRPr>
          </a:p>
          <a:p>
            <a:pPr marL="0" lvl="0" indent="0" algn="l" rtl="0">
              <a:spcBef>
                <a:spcPts val="1600"/>
              </a:spcBef>
              <a:spcAft>
                <a:spcPts val="1600"/>
              </a:spcAft>
              <a:buNone/>
            </a:pPr>
            <a:endParaRPr>
              <a:solidFill>
                <a:schemeClr val="lt2"/>
              </a:solidFill>
            </a:endParaRPr>
          </a:p>
        </p:txBody>
      </p:sp>
      <p:sp>
        <p:nvSpPr>
          <p:cNvPr id="144" name="Google Shape;144;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rPr>
              <a:t>CONTENTS OF THIS TEMPLATE</a:t>
            </a:r>
            <a:endParaRPr>
              <a:solidFill>
                <a:schemeClr val="dk2"/>
              </a:solidFill>
            </a:endParaRPr>
          </a:p>
          <a:p>
            <a:pPr marL="0" lvl="0" indent="0" algn="ctr" rtl="0">
              <a:spcBef>
                <a:spcPts val="0"/>
              </a:spcBef>
              <a:spcAft>
                <a:spcPts val="0"/>
              </a:spcAft>
              <a:buNone/>
            </a:pPr>
            <a:endParaRPr>
              <a:solidFill>
                <a:schemeClr val="dk2"/>
              </a:solidFill>
            </a:endParaRPr>
          </a:p>
        </p:txBody>
      </p:sp>
      <p:sp>
        <p:nvSpPr>
          <p:cNvPr id="145" name="Google Shape;145;p29"/>
          <p:cNvSpPr txBox="1"/>
          <p:nvPr/>
        </p:nvSpPr>
        <p:spPr>
          <a:xfrm>
            <a:off x="1386375" y="45194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You can delete this slide when you’re done editing the presentation.</a:t>
            </a: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EVENTS</a:t>
            </a:r>
          </a:p>
        </p:txBody>
      </p:sp>
      <p:sp>
        <p:nvSpPr>
          <p:cNvPr id="438" name="Google Shape;438;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05</a:t>
            </a:r>
          </a:p>
        </p:txBody>
      </p:sp>
      <p:cxnSp>
        <p:nvCxnSpPr>
          <p:cNvPr id="439" name="Google Shape;439;p46"/>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440" name="Google Shape;440;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enter here the subtitle if you need it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rPr>
              <a:t>REVIEW OF PAST EVENTS</a:t>
            </a:r>
            <a:endParaRPr>
              <a:solidFill>
                <a:schemeClr val="dk2"/>
              </a:solidFill>
            </a:endParaRPr>
          </a:p>
        </p:txBody>
      </p:sp>
      <p:grpSp>
        <p:nvGrpSpPr>
          <p:cNvPr id="446" name="Google Shape;446;p47"/>
          <p:cNvGrpSpPr/>
          <p:nvPr/>
        </p:nvGrpSpPr>
        <p:grpSpPr>
          <a:xfrm>
            <a:off x="1148819" y="2713208"/>
            <a:ext cx="1873113" cy="1290901"/>
            <a:chOff x="720000" y="2341741"/>
            <a:chExt cx="2120585" cy="1442831"/>
          </a:xfrm>
        </p:grpSpPr>
        <p:sp>
          <p:nvSpPr>
            <p:cNvPr id="447" name="Google Shape;447;p47"/>
            <p:cNvSpPr/>
            <p:nvPr/>
          </p:nvSpPr>
          <p:spPr>
            <a:xfrm>
              <a:off x="720000" y="2898672"/>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47"/>
            <p:cNvCxnSpPr>
              <a:stCxn id="449" idx="3"/>
            </p:cNvCxnSpPr>
            <p:nvPr/>
          </p:nvCxnSpPr>
          <p:spPr>
            <a:xfrm rot="10800000" flipH="1">
              <a:off x="1599461" y="3361371"/>
              <a:ext cx="1239300" cy="780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47"/>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grpSp>
        <p:nvGrpSpPr>
          <p:cNvPr id="451" name="Google Shape;451;p47"/>
          <p:cNvGrpSpPr/>
          <p:nvPr/>
        </p:nvGrpSpPr>
        <p:grpSpPr>
          <a:xfrm rot="10800000" flipH="1">
            <a:off x="2699668" y="2071564"/>
            <a:ext cx="1873113" cy="1304427"/>
            <a:chOff x="720000" y="2341741"/>
            <a:chExt cx="2120585" cy="1457949"/>
          </a:xfrm>
        </p:grpSpPr>
        <p:sp>
          <p:nvSpPr>
            <p:cNvPr id="452" name="Google Shape;452;p47"/>
            <p:cNvSpPr/>
            <p:nvPr/>
          </p:nvSpPr>
          <p:spPr>
            <a:xfrm>
              <a:off x="720000" y="2913790"/>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 name="Google Shape;453;p47"/>
            <p:cNvCxnSpPr>
              <a:stCxn id="454" idx="3"/>
            </p:cNvCxnSpPr>
            <p:nvPr/>
          </p:nvCxnSpPr>
          <p:spPr>
            <a:xfrm>
              <a:off x="1618086" y="3348102"/>
              <a:ext cx="1221000" cy="135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47"/>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grpSp>
        <p:nvGrpSpPr>
          <p:cNvPr id="456" name="Google Shape;456;p47"/>
          <p:cNvGrpSpPr/>
          <p:nvPr/>
        </p:nvGrpSpPr>
        <p:grpSpPr>
          <a:xfrm>
            <a:off x="4215083" y="2713208"/>
            <a:ext cx="1873113" cy="1290901"/>
            <a:chOff x="720000" y="2341741"/>
            <a:chExt cx="2120585" cy="1442831"/>
          </a:xfrm>
        </p:grpSpPr>
        <p:sp>
          <p:nvSpPr>
            <p:cNvPr id="457" name="Google Shape;457;p47"/>
            <p:cNvSpPr/>
            <p:nvPr/>
          </p:nvSpPr>
          <p:spPr>
            <a:xfrm>
              <a:off x="720000" y="2898672"/>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 name="Google Shape;458;p47"/>
            <p:cNvCxnSpPr>
              <a:stCxn id="459" idx="3"/>
            </p:cNvCxnSpPr>
            <p:nvPr/>
          </p:nvCxnSpPr>
          <p:spPr>
            <a:xfrm rot="10800000" flipH="1">
              <a:off x="1604682" y="3361371"/>
              <a:ext cx="1234200" cy="7800"/>
            </a:xfrm>
            <a:prstGeom prst="straightConnector1">
              <a:avLst/>
            </a:prstGeom>
            <a:noFill/>
            <a:ln w="9525" cap="flat" cmpd="sng">
              <a:solidFill>
                <a:schemeClr val="dk2"/>
              </a:solidFill>
              <a:prstDash val="solid"/>
              <a:round/>
              <a:headEnd type="none" w="med" len="med"/>
              <a:tailEnd type="none" w="med" len="med"/>
            </a:ln>
          </p:spPr>
        </p:cxnSp>
        <p:cxnSp>
          <p:nvCxnSpPr>
            <p:cNvPr id="460" name="Google Shape;460;p47"/>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grpSp>
        <p:nvGrpSpPr>
          <p:cNvPr id="461" name="Google Shape;461;p47"/>
          <p:cNvGrpSpPr/>
          <p:nvPr/>
        </p:nvGrpSpPr>
        <p:grpSpPr>
          <a:xfrm rot="10800000" flipH="1">
            <a:off x="5728088" y="2072559"/>
            <a:ext cx="1873113" cy="1304427"/>
            <a:chOff x="720000" y="2341741"/>
            <a:chExt cx="2120585" cy="1457949"/>
          </a:xfrm>
        </p:grpSpPr>
        <p:sp>
          <p:nvSpPr>
            <p:cNvPr id="462" name="Google Shape;462;p47"/>
            <p:cNvSpPr/>
            <p:nvPr/>
          </p:nvSpPr>
          <p:spPr>
            <a:xfrm>
              <a:off x="720000" y="2913790"/>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 name="Google Shape;463;p47"/>
            <p:cNvCxnSpPr>
              <a:stCxn id="464" idx="3"/>
            </p:cNvCxnSpPr>
            <p:nvPr/>
          </p:nvCxnSpPr>
          <p:spPr>
            <a:xfrm>
              <a:off x="1597033" y="3341642"/>
              <a:ext cx="1241700" cy="19800"/>
            </a:xfrm>
            <a:prstGeom prst="straightConnector1">
              <a:avLst/>
            </a:prstGeom>
            <a:noFill/>
            <a:ln w="9525" cap="flat" cmpd="sng">
              <a:solidFill>
                <a:schemeClr val="dk2"/>
              </a:solidFill>
              <a:prstDash val="solid"/>
              <a:round/>
              <a:headEnd type="none" w="med" len="med"/>
              <a:tailEnd type="none" w="med" len="med"/>
            </a:ln>
          </p:spPr>
        </p:cxnSp>
        <p:cxnSp>
          <p:nvCxnSpPr>
            <p:cNvPr id="465" name="Google Shape;465;p47"/>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sp>
        <p:nvSpPr>
          <p:cNvPr id="466" name="Google Shape;466;p47"/>
          <p:cNvSpPr/>
          <p:nvPr/>
        </p:nvSpPr>
        <p:spPr>
          <a:xfrm>
            <a:off x="7204906" y="3198311"/>
            <a:ext cx="788700" cy="798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txBox="1"/>
          <p:nvPr/>
        </p:nvSpPr>
        <p:spPr>
          <a:xfrm>
            <a:off x="1136947"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b="1">
                <a:solidFill>
                  <a:schemeClr val="lt1"/>
                </a:solidFill>
                <a:latin typeface="Exo 2"/>
                <a:ea typeface="Exo 2"/>
                <a:cs typeface="Exo 2"/>
                <a:sym typeface="Exo 2"/>
              </a:rPr>
              <a:t>JAN 14</a:t>
            </a:r>
            <a:endParaRPr sz="1200" b="1">
              <a:solidFill>
                <a:schemeClr val="lt1"/>
              </a:solidFill>
              <a:latin typeface="Exo 2"/>
              <a:ea typeface="Exo 2"/>
              <a:cs typeface="Exo 2"/>
              <a:sym typeface="Exo 2"/>
            </a:endParaRPr>
          </a:p>
        </p:txBody>
      </p:sp>
      <p:sp>
        <p:nvSpPr>
          <p:cNvPr id="467" name="Google Shape;467;p47"/>
          <p:cNvSpPr txBox="1"/>
          <p:nvPr/>
        </p:nvSpPr>
        <p:spPr>
          <a:xfrm>
            <a:off x="91480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Mercury is the closest planet to the Sun</a:t>
            </a: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454" name="Google Shape;454;p47"/>
          <p:cNvSpPr txBox="1"/>
          <p:nvPr/>
        </p:nvSpPr>
        <p:spPr>
          <a:xfrm>
            <a:off x="2704247" y="22783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b="1">
                <a:solidFill>
                  <a:schemeClr val="lt1"/>
                </a:solidFill>
                <a:latin typeface="Exo 2"/>
                <a:ea typeface="Exo 2"/>
                <a:cs typeface="Exo 2"/>
                <a:sym typeface="Exo 2"/>
              </a:rPr>
              <a:t>FEB 02</a:t>
            </a:r>
            <a:endParaRPr sz="1200" b="1">
              <a:solidFill>
                <a:schemeClr val="lt1"/>
              </a:solidFill>
              <a:latin typeface="Exo 2"/>
              <a:ea typeface="Exo 2"/>
              <a:cs typeface="Exo 2"/>
              <a:sym typeface="Exo 2"/>
            </a:endParaRPr>
          </a:p>
        </p:txBody>
      </p:sp>
      <p:sp>
        <p:nvSpPr>
          <p:cNvPr id="464" name="Google Shape;464;p47"/>
          <p:cNvSpPr txBox="1"/>
          <p:nvPr/>
        </p:nvSpPr>
        <p:spPr>
          <a:xfrm>
            <a:off x="5714071" y="22851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200" b="1">
                <a:solidFill>
                  <a:schemeClr val="lt1"/>
                </a:solidFill>
                <a:latin typeface="Exo 2"/>
                <a:ea typeface="Exo 2"/>
                <a:cs typeface="Exo 2"/>
                <a:sym typeface="Exo 2"/>
              </a:rPr>
              <a:t>APR 16</a:t>
            </a:r>
            <a:endParaRPr sz="1200" b="1">
              <a:solidFill>
                <a:schemeClr val="lt1"/>
              </a:solidFill>
              <a:latin typeface="Exo 2"/>
              <a:ea typeface="Exo 2"/>
              <a:cs typeface="Exo 2"/>
              <a:sym typeface="Exo 2"/>
            </a:endParaRPr>
          </a:p>
        </p:txBody>
      </p:sp>
      <p:sp>
        <p:nvSpPr>
          <p:cNvPr id="459" name="Google Shape;459;p47"/>
          <p:cNvSpPr txBox="1"/>
          <p:nvPr/>
        </p:nvSpPr>
        <p:spPr>
          <a:xfrm>
            <a:off x="4207822"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b="1">
                <a:solidFill>
                  <a:schemeClr val="lt1"/>
                </a:solidFill>
                <a:latin typeface="Exo 2"/>
                <a:ea typeface="Exo 2"/>
                <a:cs typeface="Exo 2"/>
                <a:sym typeface="Exo 2"/>
              </a:rPr>
              <a:t>MAR 10</a:t>
            </a:r>
            <a:endParaRPr sz="1200" b="1">
              <a:solidFill>
                <a:schemeClr val="lt1"/>
              </a:solidFill>
              <a:latin typeface="Exo 2"/>
              <a:ea typeface="Exo 2"/>
              <a:cs typeface="Exo 2"/>
              <a:sym typeface="Exo 2"/>
            </a:endParaRPr>
          </a:p>
        </p:txBody>
      </p:sp>
      <p:sp>
        <p:nvSpPr>
          <p:cNvPr id="468" name="Google Shape;468;p47"/>
          <p:cNvSpPr txBox="1"/>
          <p:nvPr/>
        </p:nvSpPr>
        <p:spPr>
          <a:xfrm>
            <a:off x="7204897" y="34283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b="1">
                <a:solidFill>
                  <a:schemeClr val="lt1"/>
                </a:solidFill>
                <a:latin typeface="Exo 2"/>
                <a:ea typeface="Exo 2"/>
                <a:cs typeface="Exo 2"/>
                <a:sym typeface="Exo 2"/>
              </a:rPr>
              <a:t>MAY 30</a:t>
            </a:r>
            <a:endParaRPr sz="1200" b="1">
              <a:solidFill>
                <a:schemeClr val="lt1"/>
              </a:solidFill>
              <a:latin typeface="Exo 2"/>
              <a:ea typeface="Exo 2"/>
              <a:cs typeface="Exo 2"/>
              <a:sym typeface="Exo 2"/>
            </a:endParaRPr>
          </a:p>
        </p:txBody>
      </p:sp>
      <p:sp>
        <p:nvSpPr>
          <p:cNvPr id="469" name="Google Shape;469;p47"/>
          <p:cNvSpPr txBox="1"/>
          <p:nvPr/>
        </p:nvSpPr>
        <p:spPr>
          <a:xfrm>
            <a:off x="3985676"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Saturn is composed of hydrogen and helium</a:t>
            </a: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470" name="Google Shape;470;p47"/>
          <p:cNvSpPr txBox="1"/>
          <p:nvPr/>
        </p:nvSpPr>
        <p:spPr>
          <a:xfrm>
            <a:off x="698275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Neptune is the farthest planet from the Sun</a:t>
            </a: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471" name="Google Shape;471;p47"/>
          <p:cNvSpPr txBox="1"/>
          <p:nvPr/>
        </p:nvSpPr>
        <p:spPr>
          <a:xfrm>
            <a:off x="549192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Jupiter is the biggest planet in our Solar System</a:t>
            </a: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472" name="Google Shape;472;p47"/>
          <p:cNvSpPr txBox="1"/>
          <p:nvPr/>
        </p:nvSpPr>
        <p:spPr>
          <a:xfrm>
            <a:off x="248210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Despite being red, Mars is a cold place, not hot</a:t>
            </a: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rPr>
              <a:t>UPCOMING EVENTS</a:t>
            </a:r>
            <a:endParaRPr>
              <a:solidFill>
                <a:schemeClr val="dk2"/>
              </a:solidFill>
            </a:endParaRPr>
          </a:p>
        </p:txBody>
      </p:sp>
      <p:grpSp>
        <p:nvGrpSpPr>
          <p:cNvPr id="478" name="Google Shape;478;p48"/>
          <p:cNvGrpSpPr/>
          <p:nvPr/>
        </p:nvGrpSpPr>
        <p:grpSpPr>
          <a:xfrm>
            <a:off x="2133945" y="1299061"/>
            <a:ext cx="5009329" cy="3094349"/>
            <a:chOff x="238143" y="644567"/>
            <a:chExt cx="7141900" cy="4411675"/>
          </a:xfrm>
        </p:grpSpPr>
        <p:sp>
          <p:nvSpPr>
            <p:cNvPr id="479" name="Google Shape;479;p48"/>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8"/>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8"/>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8"/>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8"/>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8"/>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2928350" y="3118725"/>
              <a:ext cx="25" cy="25"/>
            </a:xfrm>
            <a:custGeom>
              <a:avLst/>
              <a:gdLst/>
              <a:ahLst/>
              <a:cxnLst/>
              <a:rect l="l" t="t" r="r" b="b"/>
              <a:pathLst>
                <a:path w="1" h="1" fill="none" extrusionOk="0">
                  <a:moveTo>
                    <a:pt x="0" y="0"/>
                  </a:moveTo>
                  <a:close/>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8"/>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8"/>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8"/>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8"/>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8"/>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8"/>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8"/>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8"/>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8"/>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48"/>
          <p:cNvSpPr/>
          <p:nvPr/>
        </p:nvSpPr>
        <p:spPr>
          <a:xfrm>
            <a:off x="2528575" y="1767000"/>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a:off x="3549800" y="30858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8"/>
          <p:cNvSpPr/>
          <p:nvPr/>
        </p:nvSpPr>
        <p:spPr>
          <a:xfrm>
            <a:off x="5064800" y="22201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8"/>
          <p:cNvSpPr/>
          <p:nvPr/>
        </p:nvSpPr>
        <p:spPr>
          <a:xfrm>
            <a:off x="5707300" y="353898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 name="Google Shape;522;p48"/>
          <p:cNvCxnSpPr>
            <a:stCxn id="518" idx="2"/>
          </p:cNvCxnSpPr>
          <p:nvPr/>
        </p:nvCxnSpPr>
        <p:spPr>
          <a:xfrm rot="10800000">
            <a:off x="818275" y="1998600"/>
            <a:ext cx="1710300" cy="0"/>
          </a:xfrm>
          <a:prstGeom prst="straightConnector1">
            <a:avLst/>
          </a:prstGeom>
          <a:noFill/>
          <a:ln w="9525" cap="flat" cmpd="sng">
            <a:solidFill>
              <a:schemeClr val="dk2"/>
            </a:solidFill>
            <a:prstDash val="solid"/>
            <a:round/>
            <a:headEnd type="none" w="med" len="med"/>
            <a:tailEnd type="none" w="med" len="med"/>
          </a:ln>
        </p:spPr>
      </p:cxnSp>
      <p:cxnSp>
        <p:nvCxnSpPr>
          <p:cNvPr id="523" name="Google Shape;523;p48"/>
          <p:cNvCxnSpPr>
            <a:stCxn id="519" idx="2"/>
          </p:cNvCxnSpPr>
          <p:nvPr/>
        </p:nvCxnSpPr>
        <p:spPr>
          <a:xfrm rot="10800000">
            <a:off x="886700" y="3317432"/>
            <a:ext cx="2663100" cy="0"/>
          </a:xfrm>
          <a:prstGeom prst="straightConnector1">
            <a:avLst/>
          </a:prstGeom>
          <a:noFill/>
          <a:ln w="9525" cap="flat" cmpd="sng">
            <a:solidFill>
              <a:schemeClr val="dk2"/>
            </a:solidFill>
            <a:prstDash val="solid"/>
            <a:round/>
            <a:headEnd type="none" w="med" len="med"/>
            <a:tailEnd type="none" w="med" len="med"/>
          </a:ln>
        </p:spPr>
      </p:cxnSp>
      <p:cxnSp>
        <p:nvCxnSpPr>
          <p:cNvPr id="524" name="Google Shape;524;p48"/>
          <p:cNvCxnSpPr>
            <a:endCxn id="520" idx="0"/>
          </p:cNvCxnSpPr>
          <p:nvPr/>
        </p:nvCxnSpPr>
        <p:spPr>
          <a:xfrm rot="10800000">
            <a:off x="5546900" y="2451732"/>
            <a:ext cx="2891700" cy="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48"/>
          <p:cNvCxnSpPr>
            <a:endCxn id="521" idx="0"/>
          </p:cNvCxnSpPr>
          <p:nvPr/>
        </p:nvCxnSpPr>
        <p:spPr>
          <a:xfrm rot="10800000">
            <a:off x="6189400" y="3770582"/>
            <a:ext cx="2170500" cy="0"/>
          </a:xfrm>
          <a:prstGeom prst="straightConnector1">
            <a:avLst/>
          </a:prstGeom>
          <a:noFill/>
          <a:ln w="9525" cap="flat" cmpd="sng">
            <a:solidFill>
              <a:schemeClr val="dk2"/>
            </a:solidFill>
            <a:prstDash val="solid"/>
            <a:round/>
            <a:headEnd type="none" w="med" len="med"/>
            <a:tailEnd type="none" w="med" len="med"/>
          </a:ln>
        </p:spPr>
      </p:cxnSp>
      <p:sp>
        <p:nvSpPr>
          <p:cNvPr id="526" name="Google Shape;526;p48"/>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b="1">
                <a:solidFill>
                  <a:schemeClr val="dk2"/>
                </a:solidFill>
                <a:latin typeface="Exo 2"/>
                <a:ea typeface="Exo 2"/>
                <a:cs typeface="Exo 2"/>
                <a:sym typeface="Exo 2"/>
              </a:rPr>
              <a:t>SEP 08</a:t>
            </a:r>
            <a:endParaRPr sz="1000" b="1">
              <a:solidFill>
                <a:schemeClr val="dk2"/>
              </a:solidFill>
              <a:latin typeface="Exo 2"/>
              <a:ea typeface="Exo 2"/>
              <a:cs typeface="Exo 2"/>
              <a:sym typeface="Exo 2"/>
            </a:endParaRPr>
          </a:p>
        </p:txBody>
      </p:sp>
      <p:sp>
        <p:nvSpPr>
          <p:cNvPr id="527" name="Google Shape;527;p48"/>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Mercury is the closest planet to the Sun</a:t>
            </a: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528" name="Google Shape;528;p48"/>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b="1">
                <a:solidFill>
                  <a:schemeClr val="dk2"/>
                </a:solidFill>
                <a:latin typeface="Exo 2"/>
                <a:ea typeface="Exo 2"/>
                <a:cs typeface="Exo 2"/>
                <a:sym typeface="Exo 2"/>
              </a:rPr>
              <a:t>OCT 16</a:t>
            </a:r>
            <a:endParaRPr sz="1000" b="1">
              <a:solidFill>
                <a:schemeClr val="dk2"/>
              </a:solidFill>
              <a:latin typeface="Exo 2"/>
              <a:ea typeface="Exo 2"/>
              <a:cs typeface="Exo 2"/>
              <a:sym typeface="Exo 2"/>
            </a:endParaRPr>
          </a:p>
        </p:txBody>
      </p:sp>
      <p:sp>
        <p:nvSpPr>
          <p:cNvPr id="529" name="Google Shape;529;p48"/>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Despite being red, Mars is a cold place, not hot</a:t>
            </a: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530" name="Google Shape;530;p48"/>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b="1">
                <a:solidFill>
                  <a:schemeClr val="dk2"/>
                </a:solidFill>
                <a:latin typeface="Exo 2"/>
                <a:ea typeface="Exo 2"/>
                <a:cs typeface="Exo 2"/>
                <a:sym typeface="Exo 2"/>
              </a:rPr>
              <a:t>DEC 10</a:t>
            </a:r>
            <a:endParaRPr sz="1000" b="1">
              <a:solidFill>
                <a:schemeClr val="dk2"/>
              </a:solidFill>
              <a:latin typeface="Exo 2"/>
              <a:ea typeface="Exo 2"/>
              <a:cs typeface="Exo 2"/>
              <a:sym typeface="Exo 2"/>
            </a:endParaRPr>
          </a:p>
        </p:txBody>
      </p:sp>
      <p:sp>
        <p:nvSpPr>
          <p:cNvPr id="531" name="Google Shape;531;p48"/>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Jupiter is the biggest planet in our Solar System</a:t>
            </a: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532" name="Google Shape;532;p48"/>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b="1">
                <a:solidFill>
                  <a:schemeClr val="dk2"/>
                </a:solidFill>
                <a:latin typeface="Exo 2"/>
                <a:ea typeface="Exo 2"/>
                <a:cs typeface="Exo 2"/>
                <a:sym typeface="Exo 2"/>
              </a:rPr>
              <a:t>NOV 29</a:t>
            </a:r>
            <a:endParaRPr sz="1000" b="1">
              <a:solidFill>
                <a:schemeClr val="dk2"/>
              </a:solidFill>
              <a:latin typeface="Exo 2"/>
              <a:ea typeface="Exo 2"/>
              <a:cs typeface="Exo 2"/>
              <a:sym typeface="Exo 2"/>
            </a:endParaRPr>
          </a:p>
        </p:txBody>
      </p:sp>
      <p:sp>
        <p:nvSpPr>
          <p:cNvPr id="533" name="Google Shape;533;p48"/>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Saturn is composed of hydrogen and helium</a:t>
            </a: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grpSp>
        <p:nvGrpSpPr>
          <p:cNvPr id="534" name="Google Shape;534;p48"/>
          <p:cNvGrpSpPr/>
          <p:nvPr/>
        </p:nvGrpSpPr>
        <p:grpSpPr>
          <a:xfrm>
            <a:off x="2634720" y="1865174"/>
            <a:ext cx="269762" cy="266855"/>
            <a:chOff x="581525" y="3254850"/>
            <a:chExt cx="297750" cy="294575"/>
          </a:xfrm>
        </p:grpSpPr>
        <p:sp>
          <p:nvSpPr>
            <p:cNvPr id="535" name="Google Shape;535;p4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48"/>
          <p:cNvGrpSpPr/>
          <p:nvPr/>
        </p:nvGrpSpPr>
        <p:grpSpPr>
          <a:xfrm>
            <a:off x="3651969" y="3189456"/>
            <a:ext cx="271188" cy="269392"/>
            <a:chOff x="580725" y="3617925"/>
            <a:chExt cx="299325" cy="297375"/>
          </a:xfrm>
        </p:grpSpPr>
        <p:sp>
          <p:nvSpPr>
            <p:cNvPr id="539" name="Google Shape;539;p4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48"/>
          <p:cNvGrpSpPr/>
          <p:nvPr/>
        </p:nvGrpSpPr>
        <p:grpSpPr>
          <a:xfrm>
            <a:off x="5187734" y="2318167"/>
            <a:ext cx="236217" cy="267150"/>
            <a:chOff x="2786075" y="3591800"/>
            <a:chExt cx="260725" cy="294900"/>
          </a:xfrm>
        </p:grpSpPr>
        <p:sp>
          <p:nvSpPr>
            <p:cNvPr id="545" name="Google Shape;545;p4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48"/>
          <p:cNvGrpSpPr/>
          <p:nvPr/>
        </p:nvGrpSpPr>
        <p:grpSpPr>
          <a:xfrm>
            <a:off x="5822740" y="3636994"/>
            <a:ext cx="251211" cy="267195"/>
            <a:chOff x="5364750" y="3235150"/>
            <a:chExt cx="277275" cy="294950"/>
          </a:xfrm>
        </p:grpSpPr>
        <p:sp>
          <p:nvSpPr>
            <p:cNvPr id="551" name="Google Shape;551;p4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SNEAK PEEK</a:t>
            </a:r>
          </a:p>
        </p:txBody>
      </p:sp>
      <p:sp>
        <p:nvSpPr>
          <p:cNvPr id="564" name="Google Shape;564;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06</a:t>
            </a:r>
          </a:p>
        </p:txBody>
      </p:sp>
      <p:cxnSp>
        <p:nvCxnSpPr>
          <p:cNvPr id="565" name="Google Shape;565;p49"/>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566" name="Google Shape;566;p49"/>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enter here the subtitle if you need it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SNEAK PEEK</a:t>
            </a:r>
          </a:p>
        </p:txBody>
      </p:sp>
      <p:grpSp>
        <p:nvGrpSpPr>
          <p:cNvPr id="572" name="Google Shape;572;p50"/>
          <p:cNvGrpSpPr/>
          <p:nvPr/>
        </p:nvGrpSpPr>
        <p:grpSpPr>
          <a:xfrm>
            <a:off x="3111142" y="1219229"/>
            <a:ext cx="3362026" cy="2641868"/>
            <a:chOff x="238125" y="1676700"/>
            <a:chExt cx="2045650" cy="1779275"/>
          </a:xfrm>
        </p:grpSpPr>
        <p:sp>
          <p:nvSpPr>
            <p:cNvPr id="573" name="Google Shape;573;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0" name="Google Shape;580;p50"/>
          <p:cNvPicPr preferRelativeResize="0"/>
          <p:nvPr/>
        </p:nvPicPr>
        <p:blipFill rotWithShape="1">
          <a:blip r:embed="rId3"/>
          <a:srcRect/>
          <a:stretch>
            <a:fillRect/>
          </a:stretch>
        </p:blipFill>
        <p:spPr>
          <a:xfrm>
            <a:off x="3281479" y="1361691"/>
            <a:ext cx="3021432" cy="1699356"/>
          </a:xfrm>
          <a:prstGeom prst="rect">
            <a:avLst/>
          </a:prstGeom>
          <a:noFill/>
          <a:ln>
            <a:noFill/>
          </a:ln>
        </p:spPr>
      </p:pic>
      <p:grpSp>
        <p:nvGrpSpPr>
          <p:cNvPr id="581" name="Google Shape;581;p50"/>
          <p:cNvGrpSpPr/>
          <p:nvPr/>
        </p:nvGrpSpPr>
        <p:grpSpPr>
          <a:xfrm>
            <a:off x="1417187" y="1862416"/>
            <a:ext cx="1506854" cy="2001521"/>
            <a:chOff x="3580725" y="2020075"/>
            <a:chExt cx="1344925" cy="1786275"/>
          </a:xfrm>
        </p:grpSpPr>
        <p:sp>
          <p:nvSpPr>
            <p:cNvPr id="582" name="Google Shape;582;p50"/>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0"/>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0"/>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0"/>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0"/>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7" name="Google Shape;587;p50"/>
          <p:cNvPicPr preferRelativeResize="0"/>
          <p:nvPr/>
        </p:nvPicPr>
        <p:blipFill rotWithShape="1">
          <a:blip r:embed="rId4"/>
          <a:srcRect t="108" b="1096"/>
          <a:stretch>
            <a:fillRect/>
          </a:stretch>
        </p:blipFill>
        <p:spPr>
          <a:xfrm>
            <a:off x="1520240" y="1951603"/>
            <a:ext cx="1297137" cy="1709412"/>
          </a:xfrm>
          <a:prstGeom prst="rect">
            <a:avLst/>
          </a:prstGeom>
          <a:noFill/>
          <a:ln>
            <a:noFill/>
          </a:ln>
        </p:spPr>
      </p:pic>
      <p:grpSp>
        <p:nvGrpSpPr>
          <p:cNvPr id="588" name="Google Shape;588;p50"/>
          <p:cNvGrpSpPr/>
          <p:nvPr/>
        </p:nvGrpSpPr>
        <p:grpSpPr>
          <a:xfrm>
            <a:off x="6631975" y="1859645"/>
            <a:ext cx="1094837" cy="2001597"/>
            <a:chOff x="6417224" y="2247097"/>
            <a:chExt cx="951950" cy="1740368"/>
          </a:xfrm>
        </p:grpSpPr>
        <p:sp>
          <p:nvSpPr>
            <p:cNvPr id="589" name="Google Shape;589;p50"/>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0"/>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0"/>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0"/>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0"/>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0"/>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0"/>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6" name="Google Shape;596;p50"/>
          <p:cNvPicPr preferRelativeResize="0"/>
          <p:nvPr/>
        </p:nvPicPr>
        <p:blipFill rotWithShape="1">
          <a:blip r:embed="rId5"/>
          <a:srcRect l="-10" b="-4460"/>
          <a:stretch>
            <a:fillRect/>
          </a:stretch>
        </p:blipFill>
        <p:spPr>
          <a:xfrm>
            <a:off x="6713056" y="1960134"/>
            <a:ext cx="946326" cy="1757204"/>
          </a:xfrm>
          <a:prstGeom prst="rect">
            <a:avLst/>
          </a:prstGeom>
          <a:noFill/>
          <a:ln>
            <a:noFill/>
          </a:ln>
        </p:spPr>
      </p:pic>
      <p:sp>
        <p:nvSpPr>
          <p:cNvPr id="597" name="Google Shape;597;p50"/>
          <p:cNvSpPr txBox="1">
            <a:spLocks noGrp="1"/>
          </p:cNvSpPr>
          <p:nvPr>
            <p:ph type="subTitle" idx="4294967295"/>
          </p:nvPr>
        </p:nvSpPr>
        <p:spPr>
          <a:xfrm>
            <a:off x="3395625" y="4037178"/>
            <a:ext cx="29622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lt2"/>
                </a:solidFill>
              </a:rPr>
              <a:t>Neptune is the farthest planet from the Sun and the fourth-largest in our Solar System</a:t>
            </a:r>
            <a:endParaRPr sz="1100">
              <a:solidFill>
                <a:schemeClr val="lt2"/>
              </a:solidFill>
            </a:endParaRPr>
          </a:p>
          <a:p>
            <a:pPr marL="0" lvl="0" indent="0" algn="ctr" rtl="0">
              <a:spcBef>
                <a:spcPts val="1600"/>
              </a:spcBef>
              <a:spcAft>
                <a:spcPts val="1600"/>
              </a:spcAft>
              <a:buNone/>
            </a:pPr>
            <a:endParaRPr sz="1100">
              <a:solidFill>
                <a:schemeClr val="lt2"/>
              </a:solidFill>
            </a:endParaRPr>
          </a:p>
        </p:txBody>
      </p:sp>
      <p:cxnSp>
        <p:nvCxnSpPr>
          <p:cNvPr id="598" name="Google Shape;598;p50"/>
          <p:cNvCxnSpPr/>
          <p:nvPr/>
        </p:nvCxnSpPr>
        <p:spPr>
          <a:xfrm rot="10800000">
            <a:off x="3290125" y="4362325"/>
            <a:ext cx="0" cy="937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lt2"/>
                </a:solidFill>
              </a:rPr>
              <a:t>Does anyone have any questions?</a:t>
            </a:r>
            <a:endParaRPr>
              <a:solidFill>
                <a:schemeClr val="lt2"/>
              </a:solidFill>
            </a:endParaRPr>
          </a:p>
          <a:p>
            <a:pPr marL="0" lvl="0" indent="0" algn="ctr" rtl="0">
              <a:spcBef>
                <a:spcPts val="0"/>
              </a:spcBef>
              <a:spcAft>
                <a:spcPts val="0"/>
              </a:spcAft>
              <a:buClr>
                <a:schemeClr val="dk1"/>
              </a:buClr>
              <a:buSzPts val="1100"/>
              <a:buFont typeface="Arial" panose="020B0604020202020204"/>
              <a:buNone/>
            </a:pPr>
            <a:endParaRPr>
              <a:solidFill>
                <a:schemeClr val="lt2"/>
              </a:solidFill>
            </a:endParaRPr>
          </a:p>
          <a:p>
            <a:pPr marL="0" lvl="0" indent="0" algn="ctr" rtl="0">
              <a:spcBef>
                <a:spcPts val="0"/>
              </a:spcBef>
              <a:spcAft>
                <a:spcPts val="0"/>
              </a:spcAft>
              <a:buClr>
                <a:schemeClr val="dk1"/>
              </a:buClr>
              <a:buSzPts val="1100"/>
              <a:buFont typeface="Arial" panose="020B0604020202020204"/>
              <a:buNone/>
            </a:pPr>
            <a:r>
              <a:rPr lang="en-GB">
                <a:solidFill>
                  <a:schemeClr val="lt2"/>
                </a:solidFill>
              </a:rPr>
              <a:t>addyouremail@freepik.com </a:t>
            </a:r>
            <a:endParaRPr>
              <a:solidFill>
                <a:schemeClr val="lt2"/>
              </a:solidFill>
            </a:endParaRPr>
          </a:p>
          <a:p>
            <a:pPr marL="0" lvl="0" indent="0" algn="ctr" rtl="0">
              <a:spcBef>
                <a:spcPts val="0"/>
              </a:spcBef>
              <a:spcAft>
                <a:spcPts val="0"/>
              </a:spcAft>
              <a:buClr>
                <a:schemeClr val="dk1"/>
              </a:buClr>
              <a:buSzPts val="1100"/>
              <a:buFont typeface="Arial" panose="020B0604020202020204"/>
              <a:buNone/>
            </a:pPr>
            <a:r>
              <a:rPr lang="en-GB">
                <a:solidFill>
                  <a:schemeClr val="lt2"/>
                </a:solidFill>
              </a:rPr>
              <a:t>+91  620 421 838 </a:t>
            </a:r>
            <a:endParaRPr>
              <a:solidFill>
                <a:schemeClr val="lt2"/>
              </a:solidFill>
            </a:endParaRPr>
          </a:p>
          <a:p>
            <a:pPr marL="0" lvl="0" indent="0" algn="ctr" rtl="0">
              <a:spcBef>
                <a:spcPts val="0"/>
              </a:spcBef>
              <a:spcAft>
                <a:spcPts val="0"/>
              </a:spcAft>
              <a:buNone/>
            </a:pPr>
            <a:r>
              <a:rPr lang="en-GB">
                <a:solidFill>
                  <a:schemeClr val="lt2"/>
                </a:solidFill>
              </a:rPr>
              <a:t>yourcompany.com</a:t>
            </a:r>
            <a:endParaRPr>
              <a:solidFill>
                <a:schemeClr val="lt2"/>
              </a:solidFill>
            </a:endParaRPr>
          </a:p>
        </p:txBody>
      </p:sp>
      <p:sp>
        <p:nvSpPr>
          <p:cNvPr id="604" name="Google Shape;604;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dk2"/>
                </a:solidFill>
              </a:rPr>
              <a:t>THANKS</a:t>
            </a:r>
            <a:endParaRPr>
              <a:solidFill>
                <a:schemeClr val="dk2"/>
              </a:solidFill>
            </a:endParaRPr>
          </a:p>
        </p:txBody>
      </p:sp>
      <p:cxnSp>
        <p:nvCxnSpPr>
          <p:cNvPr id="605" name="Google Shape;605;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606" name="Google Shape;606;p51"/>
          <p:cNvGrpSpPr/>
          <p:nvPr/>
        </p:nvGrpSpPr>
        <p:grpSpPr>
          <a:xfrm>
            <a:off x="8090523" y="808178"/>
            <a:ext cx="279476" cy="279476"/>
            <a:chOff x="1379798" y="1723250"/>
            <a:chExt cx="397887" cy="397887"/>
          </a:xfrm>
        </p:grpSpPr>
        <p:sp>
          <p:nvSpPr>
            <p:cNvPr id="607" name="Google Shape;607;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51"/>
          <p:cNvGrpSpPr/>
          <p:nvPr/>
        </p:nvGrpSpPr>
        <p:grpSpPr>
          <a:xfrm>
            <a:off x="7341818" y="808178"/>
            <a:ext cx="279490" cy="279476"/>
            <a:chOff x="266768" y="1721375"/>
            <a:chExt cx="397907" cy="397887"/>
          </a:xfrm>
        </p:grpSpPr>
        <p:sp>
          <p:nvSpPr>
            <p:cNvPr id="612" name="Google Shape;612;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51"/>
          <p:cNvGrpSpPr/>
          <p:nvPr/>
        </p:nvGrpSpPr>
        <p:grpSpPr>
          <a:xfrm>
            <a:off x="7716184" y="808178"/>
            <a:ext cx="279461" cy="279476"/>
            <a:chOff x="864491" y="1723250"/>
            <a:chExt cx="397866" cy="397887"/>
          </a:xfrm>
        </p:grpSpPr>
        <p:sp>
          <p:nvSpPr>
            <p:cNvPr id="615" name="Google Shape;615;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8" name="Google Shape;618;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2"/>
          <p:cNvSpPr txBox="1"/>
          <p:nvPr/>
        </p:nvSpPr>
        <p:spPr>
          <a:xfrm>
            <a:off x="642050" y="1598487"/>
            <a:ext cx="5308200" cy="2886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GB"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Did you like the resources on this template? Get them for free at our other websites.</a:t>
            </a:r>
            <a:endParaRPr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lvl="0" indent="0" algn="l" rtl="0">
              <a:spcBef>
                <a:spcPts val="300"/>
              </a:spcBef>
              <a:spcAft>
                <a:spcPts val="0"/>
              </a:spcAft>
              <a:buNone/>
            </a:pPr>
            <a:endParaRPr sz="1100">
              <a:solidFill>
                <a:schemeClr val="dk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lvl="0" indent="0" algn="l" rtl="0">
              <a:lnSpc>
                <a:spcPct val="115000"/>
              </a:lnSpc>
              <a:spcBef>
                <a:spcPts val="0"/>
              </a:spcBef>
              <a:spcAft>
                <a:spcPts val="0"/>
              </a:spcAft>
              <a:buNone/>
            </a:pPr>
            <a:r>
              <a:rPr lang="en-GB" sz="1100" b="1">
                <a:solidFill>
                  <a:schemeClr val="dk1"/>
                </a:solidFill>
                <a:latin typeface="Exo 2"/>
                <a:ea typeface="Exo 2"/>
                <a:cs typeface="Exo 2"/>
                <a:sym typeface="Exo 2"/>
              </a:rPr>
              <a:t>VECTORS</a:t>
            </a:r>
            <a:endParaRPr sz="1100" b="1">
              <a:solidFill>
                <a:schemeClr val="dk1"/>
              </a:solidFill>
              <a:latin typeface="Exo 2"/>
              <a:ea typeface="Exo 2"/>
              <a:cs typeface="Exo 2"/>
              <a:sym typeface="Exo 2"/>
            </a:endParaRPr>
          </a:p>
          <a:p>
            <a:pPr marL="241300" lvl="0" indent="-196850" algn="l" rtl="0">
              <a:lnSpc>
                <a:spcPct val="115000"/>
              </a:lnSpc>
              <a:spcBef>
                <a:spcPts val="1600"/>
              </a:spcBef>
              <a:spcAft>
                <a:spcPts val="0"/>
              </a:spcAft>
              <a:buClr>
                <a:schemeClr val="dk2"/>
              </a:buClr>
              <a:buSzPts val="1100"/>
              <a:buFont typeface="Roboto Condensed Light" panose="02000000000000000000"/>
              <a:buChar char="■"/>
            </a:pPr>
            <a:r>
              <a:rPr lang="en-GB" sz="11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hlinkClick r:id="rId3"/>
              </a:rPr>
              <a:t>Technology background with gradient colors</a:t>
            </a:r>
            <a:endParaRPr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241300" lvl="0" indent="-196850" algn="l" rtl="0">
              <a:lnSpc>
                <a:spcPct val="115000"/>
              </a:lnSpc>
              <a:spcBef>
                <a:spcPts val="300"/>
              </a:spcBef>
              <a:spcAft>
                <a:spcPts val="0"/>
              </a:spcAft>
              <a:buClr>
                <a:schemeClr val="dk2"/>
              </a:buClr>
              <a:buSzPts val="1100"/>
              <a:buFont typeface="Roboto Condensed Light" panose="02000000000000000000"/>
              <a:buChar char="■"/>
            </a:pPr>
            <a:r>
              <a:rPr lang="en-GB" sz="11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hlinkClick r:id="rId4"/>
              </a:rPr>
              <a:t>Blue 5g concept background</a:t>
            </a:r>
            <a:endParaRPr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241300" lvl="0" indent="-196850" algn="l" rtl="0">
              <a:lnSpc>
                <a:spcPct val="115000"/>
              </a:lnSpc>
              <a:spcBef>
                <a:spcPts val="300"/>
              </a:spcBef>
              <a:spcAft>
                <a:spcPts val="0"/>
              </a:spcAft>
              <a:buClr>
                <a:schemeClr val="dk2"/>
              </a:buClr>
              <a:buSzPts val="1100"/>
              <a:buFont typeface="Roboto Condensed Light" panose="02000000000000000000"/>
              <a:buChar char="■"/>
            </a:pPr>
            <a:r>
              <a:rPr lang="en-GB" sz="11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hlinkClick r:id="rId5"/>
              </a:rPr>
              <a:t>Abstract landing pages with technology devices</a:t>
            </a:r>
            <a:endParaRPr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lvl="0" indent="0" algn="l" rtl="0">
              <a:lnSpc>
                <a:spcPct val="115000"/>
              </a:lnSpc>
              <a:spcBef>
                <a:spcPts val="300"/>
              </a:spcBef>
              <a:spcAft>
                <a:spcPts val="0"/>
              </a:spcAft>
              <a:buNone/>
            </a:pP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lvl="0" indent="0" algn="l" rtl="0">
              <a:lnSpc>
                <a:spcPct val="115000"/>
              </a:lnSpc>
              <a:spcBef>
                <a:spcPts val="300"/>
              </a:spcBef>
              <a:spcAft>
                <a:spcPts val="0"/>
              </a:spcAft>
              <a:buNone/>
            </a:pPr>
            <a:r>
              <a:rPr lang="en-GB" sz="1100" b="1">
                <a:solidFill>
                  <a:schemeClr val="dk1"/>
                </a:solidFill>
                <a:latin typeface="Exo 2"/>
                <a:ea typeface="Exo 2"/>
                <a:cs typeface="Exo 2"/>
                <a:sym typeface="Exo 2"/>
              </a:rPr>
              <a:t>PHOTOS</a:t>
            </a:r>
            <a:endParaRPr sz="1100" b="1">
              <a:solidFill>
                <a:schemeClr val="dk1"/>
              </a:solidFill>
              <a:latin typeface="Exo 2"/>
              <a:ea typeface="Exo 2"/>
              <a:cs typeface="Exo 2"/>
              <a:sym typeface="Exo 2"/>
            </a:endParaRPr>
          </a:p>
          <a:p>
            <a:pPr marL="0" lvl="0" indent="0" algn="l" rtl="0">
              <a:lnSpc>
                <a:spcPct val="115000"/>
              </a:lnSpc>
              <a:spcBef>
                <a:spcPts val="300"/>
              </a:spcBef>
              <a:spcAft>
                <a:spcPts val="0"/>
              </a:spcAft>
              <a:buNone/>
            </a:pP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241300" lvl="0" indent="-196850" algn="l" rtl="0">
              <a:lnSpc>
                <a:spcPct val="115000"/>
              </a:lnSpc>
              <a:spcBef>
                <a:spcPts val="300"/>
              </a:spcBef>
              <a:spcAft>
                <a:spcPts val="0"/>
              </a:spcAft>
              <a:buClr>
                <a:schemeClr val="dk2"/>
              </a:buClr>
              <a:buSzPts val="1100"/>
              <a:buFont typeface="Roboto Condensed Light" panose="02000000000000000000"/>
              <a:buChar char="■"/>
            </a:pPr>
            <a:r>
              <a:rPr lang="en-GB" sz="11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hlinkClick r:id="rId6"/>
              </a:rPr>
              <a:t>Woman using smartphone with hologram</a:t>
            </a:r>
            <a:endParaRPr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241300" lvl="0" indent="-196850" algn="l" rtl="0">
              <a:lnSpc>
                <a:spcPct val="115000"/>
              </a:lnSpc>
              <a:spcBef>
                <a:spcPts val="300"/>
              </a:spcBef>
              <a:spcAft>
                <a:spcPts val="0"/>
              </a:spcAft>
              <a:buClr>
                <a:schemeClr val="dk2"/>
              </a:buClr>
              <a:buSzPts val="1100"/>
              <a:buFont typeface="Roboto Condensed Light" panose="02000000000000000000"/>
              <a:buChar char="■"/>
            </a:pPr>
            <a:r>
              <a:rPr lang="en-GB" sz="11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hlinkClick r:id="rId7"/>
              </a:rPr>
              <a:t>Happy businesswoman looking at camera with holding pencil and diary</a:t>
            </a:r>
            <a:endParaRPr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241300" lvl="0" indent="-196850" algn="l" rtl="0">
              <a:lnSpc>
                <a:spcPct val="115000"/>
              </a:lnSpc>
              <a:spcBef>
                <a:spcPts val="300"/>
              </a:spcBef>
              <a:spcAft>
                <a:spcPts val="0"/>
              </a:spcAft>
              <a:buClr>
                <a:schemeClr val="dk2"/>
              </a:buClr>
              <a:buSzPts val="1100"/>
              <a:buFont typeface="Roboto Condensed Light" panose="02000000000000000000"/>
              <a:buChar char="■"/>
            </a:pPr>
            <a:r>
              <a:rPr lang="en-GB" sz="11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hlinkClick r:id="rId8"/>
              </a:rPr>
              <a:t>Portrait of smiling man holding digital tablet looking at camera</a:t>
            </a:r>
            <a:endParaRPr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241300" lvl="0" indent="-196850" algn="l" rtl="0">
              <a:lnSpc>
                <a:spcPct val="115000"/>
              </a:lnSpc>
              <a:spcBef>
                <a:spcPts val="300"/>
              </a:spcBef>
              <a:spcAft>
                <a:spcPts val="0"/>
              </a:spcAft>
              <a:buClr>
                <a:schemeClr val="dk2"/>
              </a:buClr>
              <a:buSzPts val="1100"/>
              <a:buFont typeface="Roboto Condensed Light" panose="02000000000000000000"/>
              <a:buChar char="■"/>
            </a:pPr>
            <a:r>
              <a:rPr lang="en-GB" sz="11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hlinkClick r:id="rId9"/>
              </a:rPr>
              <a:t>Smiling bearded man holding disposable coffee cup while opening door</a:t>
            </a:r>
            <a:endParaRPr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241300" lvl="0" indent="-196850" algn="l" rtl="0">
              <a:lnSpc>
                <a:spcPct val="115000"/>
              </a:lnSpc>
              <a:spcBef>
                <a:spcPts val="300"/>
              </a:spcBef>
              <a:spcAft>
                <a:spcPts val="0"/>
              </a:spcAft>
              <a:buClr>
                <a:schemeClr val="dk2"/>
              </a:buClr>
              <a:buSzPts val="1100"/>
              <a:buFont typeface="Roboto Condensed Light" panose="02000000000000000000"/>
              <a:buChar char="■"/>
            </a:pPr>
            <a:r>
              <a:rPr lang="en-GB" sz="11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hlinkClick r:id="rId10"/>
              </a:rPr>
              <a:t>Portrait of pretty woman holding laptop looking at camera</a:t>
            </a:r>
            <a:endParaRPr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241300" lvl="0" indent="-196850" algn="l" rtl="0">
              <a:lnSpc>
                <a:spcPct val="115000"/>
              </a:lnSpc>
              <a:spcBef>
                <a:spcPts val="300"/>
              </a:spcBef>
              <a:spcAft>
                <a:spcPts val="0"/>
              </a:spcAft>
              <a:buClr>
                <a:schemeClr val="dk2"/>
              </a:buClr>
              <a:buSzPts val="1100"/>
              <a:buFont typeface="Roboto Condensed Light" panose="02000000000000000000"/>
              <a:buChar char="■"/>
            </a:pPr>
            <a:r>
              <a:rPr lang="en-GB" sz="1100">
                <a:solidFill>
                  <a:schemeClr val="lt2"/>
                </a:solidFill>
                <a:uFill>
                  <a:noFill/>
                </a:uFill>
                <a:latin typeface="Roboto Condensed Light" panose="02000000000000000000"/>
                <a:ea typeface="Roboto Condensed Light" panose="02000000000000000000"/>
                <a:cs typeface="Roboto Condensed Light" panose="02000000000000000000"/>
                <a:sym typeface="Roboto Condensed Light" panose="02000000000000000000"/>
                <a:hlinkClick r:id="rId11"/>
              </a:rPr>
              <a:t>Motherboard with optical fiber</a:t>
            </a:r>
            <a:endParaRPr sz="11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lvl="0" indent="0" algn="l" rtl="0">
              <a:lnSpc>
                <a:spcPct val="115000"/>
              </a:lnSpc>
              <a:spcBef>
                <a:spcPts val="300"/>
              </a:spcBef>
              <a:spcAft>
                <a:spcPts val="0"/>
              </a:spcAft>
              <a:buNone/>
            </a:pP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624" name="Google Shape;624;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p>
        </p:txBody>
      </p:sp>
      <p:cxnSp>
        <p:nvCxnSpPr>
          <p:cNvPr id="625" name="Google Shape;625;p52"/>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9"/>
        <p:cNvGrpSpPr/>
        <p:nvPr/>
      </p:nvGrpSpPr>
      <p:grpSpPr>
        <a:xfrm>
          <a:off x="0" y="0"/>
          <a:ext cx="0" cy="0"/>
          <a:chOff x="0" y="0"/>
          <a:chExt cx="0" cy="0"/>
        </a:xfrm>
      </p:grpSpPr>
      <p:sp>
        <p:nvSpPr>
          <p:cNvPr id="630" name="Google Shape;630;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Instructions for use</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631" name="Google Shape;631;p5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sz="1200">
                <a:solidFill>
                  <a:schemeClr val="lt1"/>
                </a:solidFill>
                <a:latin typeface="Arial" panose="020B0604020202020204"/>
                <a:ea typeface="Arial" panose="020B0604020202020204"/>
                <a:cs typeface="Arial" panose="020B0604020202020204"/>
                <a:sym typeface="Arial" panose="020B0604020202020204"/>
              </a:rPr>
              <a:t>In order to use this template, you must credit </a:t>
            </a:r>
            <a:r>
              <a:rPr lang="en-GB" b="1" u="sng">
                <a:solidFill>
                  <a:srgbClr val="869FB2"/>
                </a:solidFill>
                <a:latin typeface="Arial" panose="020B0604020202020204"/>
                <a:ea typeface="Arial" panose="020B0604020202020204"/>
                <a:cs typeface="Arial" panose="020B0604020202020204"/>
                <a:sym typeface="Arial" panose="020B0604020202020204"/>
              </a:rPr>
              <a:t>S</a:t>
            </a:r>
            <a:r>
              <a:rPr lang="en-GB" sz="1200" b="1" u="sng">
                <a:solidFill>
                  <a:srgbClr val="869FB2"/>
                </a:solidFill>
                <a:latin typeface="Arial" panose="020B0604020202020204"/>
                <a:ea typeface="Arial" panose="020B0604020202020204"/>
                <a:cs typeface="Arial" panose="020B0604020202020204"/>
                <a:sym typeface="Arial" panose="020B0604020202020204"/>
                <a:hlinkClick r:id="rId3"/>
              </a:rPr>
              <a:t>lidesgo</a:t>
            </a:r>
            <a:r>
              <a:rPr lang="en-GB" sz="1200">
                <a:solidFill>
                  <a:srgbClr val="435D74"/>
                </a:solidFill>
                <a:latin typeface="Arial" panose="020B0604020202020204"/>
                <a:ea typeface="Arial" panose="020B0604020202020204"/>
                <a:cs typeface="Arial" panose="020B0604020202020204"/>
                <a:sym typeface="Arial" panose="020B0604020202020204"/>
              </a:rPr>
              <a:t> </a:t>
            </a:r>
            <a:r>
              <a:rPr lang="en-GB" sz="1200">
                <a:solidFill>
                  <a:schemeClr val="lt1"/>
                </a:solidFill>
                <a:latin typeface="Arial" panose="020B0604020202020204"/>
                <a:ea typeface="Arial" panose="020B0604020202020204"/>
                <a:cs typeface="Arial" panose="020B0604020202020204"/>
                <a:sym typeface="Arial" panose="020B0604020202020204"/>
              </a:rPr>
              <a:t>by keeping the </a:t>
            </a:r>
            <a:r>
              <a:rPr lang="en-GB" sz="1200" b="1" u="sng">
                <a:solidFill>
                  <a:srgbClr val="869FB2"/>
                </a:solidFill>
                <a:latin typeface="Arial" panose="020B0604020202020204"/>
                <a:ea typeface="Arial" panose="020B0604020202020204"/>
                <a:cs typeface="Arial" panose="020B0604020202020204"/>
                <a:sym typeface="Arial" panose="020B0604020202020204"/>
                <a:hlinkClick r:id="rId4" action="ppaction://hlinksldjump"/>
              </a:rPr>
              <a:t>Thanks</a:t>
            </a:r>
            <a:r>
              <a:rPr lang="en-GB" sz="1200">
                <a:solidFill>
                  <a:schemeClr val="lt1"/>
                </a:solidFill>
                <a:latin typeface="Arial" panose="020B0604020202020204"/>
                <a:ea typeface="Arial" panose="020B0604020202020204"/>
                <a:cs typeface="Arial" panose="020B0604020202020204"/>
                <a:sym typeface="Arial" panose="020B0604020202020204"/>
              </a:rPr>
              <a:t> slide.</a:t>
            </a:r>
            <a:endParaRPr sz="120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400"/>
              </a:spcBef>
              <a:spcAft>
                <a:spcPts val="0"/>
              </a:spcAft>
              <a:buNone/>
            </a:pPr>
            <a:r>
              <a:rPr lang="en-GB" sz="1100" b="1">
                <a:solidFill>
                  <a:srgbClr val="869FB2"/>
                </a:solidFill>
                <a:latin typeface="Arial" panose="020B0604020202020204"/>
                <a:ea typeface="Arial" panose="020B0604020202020204"/>
                <a:cs typeface="Arial" panose="020B0604020202020204"/>
                <a:sym typeface="Arial" panose="020B0604020202020204"/>
              </a:rPr>
              <a:t>You are allowed to:</a:t>
            </a:r>
            <a:endParaRPr sz="1100" b="1">
              <a:solidFill>
                <a:srgbClr val="869FB2"/>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400"/>
              </a:spcBef>
              <a:spcAft>
                <a:spcPts val="0"/>
              </a:spcAft>
              <a:buNone/>
            </a:pPr>
            <a:r>
              <a:rPr lang="en-GB" sz="1100">
                <a:solidFill>
                  <a:schemeClr val="lt1"/>
                </a:solidFill>
                <a:latin typeface="Arial" panose="020B0604020202020204"/>
                <a:ea typeface="Arial" panose="020B0604020202020204"/>
                <a:cs typeface="Arial" panose="020B0604020202020204"/>
                <a:sym typeface="Arial" panose="020B0604020202020204"/>
              </a:rPr>
              <a:t>- Modify this template.</a:t>
            </a:r>
            <a:endParaRPr sz="1100">
              <a:solidFill>
                <a:schemeClr val="lt1"/>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GB" sz="1100">
                <a:solidFill>
                  <a:schemeClr val="lt1"/>
                </a:solidFill>
                <a:latin typeface="Arial" panose="020B0604020202020204"/>
                <a:ea typeface="Arial" panose="020B0604020202020204"/>
                <a:cs typeface="Arial" panose="020B0604020202020204"/>
                <a:sym typeface="Arial" panose="020B0604020202020204"/>
              </a:rPr>
              <a:t>- Use it for both personal and commercial projects.</a:t>
            </a:r>
            <a:endParaRPr sz="1100">
              <a:solidFill>
                <a:schemeClr val="lt1"/>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1400"/>
              </a:spcBef>
              <a:spcAft>
                <a:spcPts val="0"/>
              </a:spcAft>
              <a:buNone/>
            </a:pPr>
            <a:r>
              <a:rPr lang="en-GB" sz="1100" b="1">
                <a:solidFill>
                  <a:srgbClr val="869FB2"/>
                </a:solidFill>
                <a:latin typeface="Arial" panose="020B0604020202020204"/>
                <a:ea typeface="Arial" panose="020B0604020202020204"/>
                <a:cs typeface="Arial" panose="020B0604020202020204"/>
                <a:sym typeface="Arial" panose="020B0604020202020204"/>
              </a:rPr>
              <a:t>You are not allowed to:</a:t>
            </a:r>
            <a:endParaRPr sz="1100" b="1">
              <a:solidFill>
                <a:srgbClr val="869FB2"/>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400"/>
              </a:spcBef>
              <a:spcAft>
                <a:spcPts val="0"/>
              </a:spcAft>
              <a:buNone/>
            </a:pPr>
            <a:r>
              <a:rPr lang="en-GB" sz="1100">
                <a:solidFill>
                  <a:schemeClr val="lt1"/>
                </a:solidFill>
                <a:latin typeface="Arial" panose="020B0604020202020204"/>
                <a:ea typeface="Arial" panose="020B0604020202020204"/>
                <a:cs typeface="Arial" panose="020B0604020202020204"/>
                <a:sym typeface="Arial" panose="020B0604020202020204"/>
              </a:rPr>
              <a:t>- Sublicense, sell or rent any of Slidesgo Content (or a modified version of Slidesgo Content).</a:t>
            </a:r>
            <a:endParaRPr sz="1100">
              <a:solidFill>
                <a:schemeClr val="lt1"/>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GB" sz="1100">
                <a:solidFill>
                  <a:schemeClr val="lt1"/>
                </a:solidFill>
                <a:latin typeface="Arial" panose="020B0604020202020204"/>
                <a:ea typeface="Arial" panose="020B0604020202020204"/>
                <a:cs typeface="Arial" panose="020B0604020202020204"/>
                <a:sym typeface="Arial" panose="020B0604020202020204"/>
              </a:rPr>
              <a:t>- Distribute Slidesgo Content unless it has been expressly authorized by Slidesgo.</a:t>
            </a:r>
            <a:endParaRPr sz="1100">
              <a:solidFill>
                <a:schemeClr val="lt1"/>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GB" sz="1100">
                <a:solidFill>
                  <a:schemeClr val="lt1"/>
                </a:solidFill>
                <a:latin typeface="Arial" panose="020B0604020202020204"/>
                <a:ea typeface="Arial" panose="020B0604020202020204"/>
                <a:cs typeface="Arial" panose="020B0604020202020204"/>
                <a:sym typeface="Arial" panose="020B0604020202020204"/>
              </a:rPr>
              <a:t>- Include Slidesgo Content in an online or offline database or file.</a:t>
            </a:r>
            <a:endParaRPr sz="1100">
              <a:solidFill>
                <a:schemeClr val="lt1"/>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GB" sz="1100">
                <a:solidFill>
                  <a:schemeClr val="lt1"/>
                </a:solidFill>
                <a:latin typeface="Arial" panose="020B0604020202020204"/>
                <a:ea typeface="Arial" panose="020B0604020202020204"/>
                <a:cs typeface="Arial" panose="020B0604020202020204"/>
                <a:sym typeface="Arial" panose="020B0604020202020204"/>
              </a:rPr>
              <a:t>- Offer Slidesgo templates (or modified versions of Slidesgo templates) for download.</a:t>
            </a:r>
            <a:endParaRPr sz="1100">
              <a:solidFill>
                <a:schemeClr val="lt1"/>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r>
              <a:rPr lang="en-GB" sz="1100">
                <a:solidFill>
                  <a:schemeClr val="lt1"/>
                </a:solidFill>
                <a:latin typeface="Arial" panose="020B0604020202020204"/>
                <a:ea typeface="Arial" panose="020B0604020202020204"/>
                <a:cs typeface="Arial" panose="020B0604020202020204"/>
                <a:sym typeface="Arial" panose="020B0604020202020204"/>
              </a:rPr>
              <a:t>- Acquire the copyright of Slidesgo Content.</a:t>
            </a:r>
            <a:endParaRPr sz="1100">
              <a:solidFill>
                <a:schemeClr val="lt1"/>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endParaRPr sz="1100">
              <a:solidFill>
                <a:srgbClr val="435D74"/>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endParaRPr sz="1400">
              <a:solidFill>
                <a:srgbClr val="435D74"/>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400">
              <a:solidFill>
                <a:srgbClr val="435D74"/>
              </a:solidFill>
              <a:latin typeface="Arial" panose="020B0604020202020204"/>
              <a:ea typeface="Arial" panose="020B0604020202020204"/>
              <a:cs typeface="Arial" panose="020B0604020202020204"/>
              <a:sym typeface="Arial" panose="020B0604020202020204"/>
            </a:endParaRPr>
          </a:p>
        </p:txBody>
      </p:sp>
      <p:sp>
        <p:nvSpPr>
          <p:cNvPr id="632" name="Google Shape;632;p5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200">
                <a:solidFill>
                  <a:schemeClr val="lt1"/>
                </a:solidFill>
                <a:latin typeface="Arial" panose="020B0604020202020204"/>
                <a:ea typeface="Arial" panose="020B0604020202020204"/>
                <a:cs typeface="Arial" panose="020B0604020202020204"/>
                <a:sym typeface="Arial" panose="020B0604020202020204"/>
              </a:rPr>
              <a:t>For more information about editing slides, please </a:t>
            </a:r>
            <a:r>
              <a:rPr lang="en-GB">
                <a:solidFill>
                  <a:schemeClr val="lt1"/>
                </a:solidFill>
                <a:latin typeface="Arial" panose="020B0604020202020204"/>
                <a:ea typeface="Arial" panose="020B0604020202020204"/>
                <a:cs typeface="Arial" panose="020B0604020202020204"/>
                <a:sym typeface="Arial" panose="020B0604020202020204"/>
              </a:rPr>
              <a:t>read </a:t>
            </a:r>
            <a:r>
              <a:rPr lang="en-GB" sz="1200">
                <a:solidFill>
                  <a:schemeClr val="lt1"/>
                </a:solidFill>
                <a:latin typeface="Arial" panose="020B0604020202020204"/>
                <a:ea typeface="Arial" panose="020B0604020202020204"/>
                <a:cs typeface="Arial" panose="020B0604020202020204"/>
                <a:sym typeface="Arial" panose="020B0604020202020204"/>
              </a:rPr>
              <a:t>our FAQs or visit Slidesgo School:</a:t>
            </a:r>
            <a:endParaRPr sz="1200">
              <a:solidFill>
                <a:schemeClr val="lt1"/>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sz="1200" u="sng">
                <a:solidFill>
                  <a:srgbClr val="869FB2"/>
                </a:solidFill>
                <a:latin typeface="Arial" panose="020B0604020202020204"/>
                <a:ea typeface="Arial" panose="020B0604020202020204"/>
                <a:cs typeface="Arial" panose="020B0604020202020204"/>
                <a:sym typeface="Arial" panose="020B0604020202020204"/>
                <a:hlinkClick r:id="rId5"/>
              </a:rPr>
              <a:t>https://slidesgo.com/faqs</a:t>
            </a:r>
            <a:r>
              <a:rPr lang="en-GB" sz="1400">
                <a:solidFill>
                  <a:schemeClr val="lt1"/>
                </a:solidFill>
                <a:latin typeface="Arial" panose="020B0604020202020204"/>
                <a:ea typeface="Arial" panose="020B0604020202020204"/>
                <a:cs typeface="Arial" panose="020B0604020202020204"/>
                <a:sym typeface="Arial" panose="020B0604020202020204"/>
              </a:rPr>
              <a:t> </a:t>
            </a:r>
            <a:r>
              <a:rPr lang="en-GB" sz="1200">
                <a:solidFill>
                  <a:schemeClr val="lt1"/>
                </a:solidFill>
                <a:latin typeface="Arial" panose="020B0604020202020204"/>
                <a:ea typeface="Arial" panose="020B0604020202020204"/>
                <a:cs typeface="Arial" panose="020B0604020202020204"/>
                <a:sym typeface="Arial" panose="020B0604020202020204"/>
              </a:rPr>
              <a:t>and</a:t>
            </a:r>
            <a:r>
              <a:rPr lang="en-GB" sz="1400">
                <a:solidFill>
                  <a:schemeClr val="lt1"/>
                </a:solidFill>
                <a:latin typeface="Arial" panose="020B0604020202020204"/>
                <a:ea typeface="Arial" panose="020B0604020202020204"/>
                <a:cs typeface="Arial" panose="020B0604020202020204"/>
                <a:sym typeface="Arial" panose="020B0604020202020204"/>
              </a:rPr>
              <a:t> </a:t>
            </a:r>
            <a:r>
              <a:rPr lang="en-GB" sz="1200" u="sng">
                <a:solidFill>
                  <a:srgbClr val="869FB2"/>
                </a:solidFill>
                <a:latin typeface="Arial" panose="020B0604020202020204"/>
                <a:ea typeface="Arial" panose="020B0604020202020204"/>
                <a:cs typeface="Arial" panose="020B0604020202020204"/>
                <a:sym typeface="Arial" panose="020B0604020202020204"/>
                <a:hlinkClick r:id="rId6"/>
              </a:rPr>
              <a:t>https://slidesgo.com/slidesgo-school</a:t>
            </a:r>
            <a:endParaRPr sz="12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6"/>
        <p:cNvGrpSpPr/>
        <p:nvPr/>
      </p:nvGrpSpPr>
      <p:grpSpPr>
        <a:xfrm>
          <a:off x="0" y="0"/>
          <a:ext cx="0" cy="0"/>
          <a:chOff x="0" y="0"/>
          <a:chExt cx="0" cy="0"/>
        </a:xfrm>
      </p:grpSpPr>
      <p:sp>
        <p:nvSpPr>
          <p:cNvPr id="637" name="Google Shape;637;p5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Fonts &amp; colors used</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638" name="Google Shape;638;p5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lt1"/>
                </a:solidFill>
                <a:latin typeface="Arial" panose="020B0604020202020204"/>
                <a:ea typeface="Arial" panose="020B0604020202020204"/>
                <a:cs typeface="Arial" panose="020B0604020202020204"/>
                <a:sym typeface="Arial" panose="020B0604020202020204"/>
              </a:rPr>
              <a:t>This presentation has been made using the following fonts:</a:t>
            </a:r>
            <a:endParaRPr sz="1200">
              <a:solidFill>
                <a:schemeClr val="lt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400">
              <a:solidFill>
                <a:srgbClr val="435D74"/>
              </a:solidFill>
              <a:latin typeface="Arial" panose="020B0604020202020204"/>
              <a:ea typeface="Arial" panose="020B0604020202020204"/>
              <a:cs typeface="Arial" panose="020B0604020202020204"/>
              <a:sym typeface="Arial" panose="020B0604020202020204"/>
            </a:endParaRPr>
          </a:p>
        </p:txBody>
      </p:sp>
      <p:sp>
        <p:nvSpPr>
          <p:cNvPr id="639" name="Google Shape;639;p5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Arial" panose="020B0604020202020204"/>
                <a:ea typeface="Arial" panose="020B0604020202020204"/>
                <a:cs typeface="Arial" panose="020B0604020202020204"/>
                <a:sym typeface="Arial" panose="020B0604020202020204"/>
              </a:rPr>
              <a:t>Exo 2</a:t>
            </a:r>
            <a:endParaRPr b="1">
              <a:solidFill>
                <a:schemeClr val="lt1"/>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b="1">
                <a:solidFill>
                  <a:schemeClr val="lt1"/>
                </a:solidFill>
                <a:latin typeface="Arial" panose="020B0604020202020204"/>
                <a:ea typeface="Arial" panose="020B0604020202020204"/>
                <a:cs typeface="Arial" panose="020B0604020202020204"/>
                <a:sym typeface="Arial" panose="020B0604020202020204"/>
              </a:rPr>
              <a:t>(</a:t>
            </a:r>
            <a:r>
              <a:rPr lang="en-GB">
                <a:solidFill>
                  <a:schemeClr val="lt1"/>
                </a:solidFill>
                <a:uFill>
                  <a:noFill/>
                </a:uFill>
                <a:latin typeface="Arial" panose="020B0604020202020204"/>
                <a:ea typeface="Arial" panose="020B0604020202020204"/>
                <a:cs typeface="Arial" panose="020B0604020202020204"/>
                <a:sym typeface="Arial" panose="020B0604020202020204"/>
                <a:hlinkClick r:id="rId3"/>
              </a:rPr>
              <a:t>https://fonts.google.com/specimen/Exo+2</a:t>
            </a:r>
            <a:r>
              <a:rPr lang="en-GB">
                <a:solidFill>
                  <a:schemeClr val="lt1"/>
                </a:solidFill>
                <a:latin typeface="Arial" panose="020B0604020202020204"/>
                <a:ea typeface="Arial" panose="020B0604020202020204"/>
                <a:cs typeface="Arial" panose="020B0604020202020204"/>
                <a:sym typeface="Arial" panose="020B0604020202020204"/>
              </a:rPr>
              <a:t>)</a:t>
            </a:r>
            <a:endParaRPr>
              <a:solidFill>
                <a:schemeClr val="lt1"/>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endParaRPr sz="800">
              <a:solidFill>
                <a:schemeClr val="lt1"/>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b="1">
                <a:solidFill>
                  <a:schemeClr val="lt1"/>
                </a:solidFill>
                <a:latin typeface="Arial" panose="020B0604020202020204"/>
                <a:ea typeface="Arial" panose="020B0604020202020204"/>
                <a:cs typeface="Arial" panose="020B0604020202020204"/>
                <a:sym typeface="Arial" panose="020B0604020202020204"/>
              </a:rPr>
              <a:t>Roboto Condensed</a:t>
            </a:r>
            <a:endParaRPr b="1">
              <a:solidFill>
                <a:schemeClr val="lt1"/>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Clr>
                <a:schemeClr val="dk1"/>
              </a:buClr>
              <a:buSzPts val="1100"/>
              <a:buFont typeface="Arial" panose="020B0604020202020204"/>
              <a:buNone/>
            </a:pPr>
            <a:r>
              <a:rPr lang="en-GB" b="1">
                <a:solidFill>
                  <a:schemeClr val="lt1"/>
                </a:solidFill>
                <a:latin typeface="Arial" panose="020B0604020202020204"/>
                <a:ea typeface="Arial" panose="020B0604020202020204"/>
                <a:cs typeface="Arial" panose="020B0604020202020204"/>
                <a:sym typeface="Arial" panose="020B0604020202020204"/>
              </a:rPr>
              <a:t>(</a:t>
            </a:r>
            <a:r>
              <a:rPr lang="en-GB">
                <a:solidFill>
                  <a:schemeClr val="lt1"/>
                </a:solidFill>
                <a:uFill>
                  <a:noFill/>
                </a:uFill>
                <a:latin typeface="Arial" panose="020B0604020202020204"/>
                <a:ea typeface="Arial" panose="020B0604020202020204"/>
                <a:cs typeface="Arial" panose="020B0604020202020204"/>
                <a:sym typeface="Arial" panose="020B0604020202020204"/>
                <a:hlinkClick r:id="rId4"/>
              </a:rPr>
              <a:t>https://fonts.google.com/specimen/Roboto+Condensed</a:t>
            </a:r>
            <a:r>
              <a:rPr lang="en-GB">
                <a:solidFill>
                  <a:schemeClr val="lt1"/>
                </a:solidFill>
                <a:latin typeface="Arial" panose="020B0604020202020204"/>
                <a:ea typeface="Arial" panose="020B0604020202020204"/>
                <a:cs typeface="Arial" panose="020B0604020202020204"/>
                <a:sym typeface="Arial" panose="020B0604020202020204"/>
              </a:rPr>
              <a:t>)</a:t>
            </a:r>
            <a:endParaRPr>
              <a:solidFill>
                <a:schemeClr val="lt1"/>
              </a:solidFill>
              <a:latin typeface="Arial" panose="020B0604020202020204"/>
              <a:ea typeface="Arial" panose="020B0604020202020204"/>
              <a:cs typeface="Arial" panose="020B0604020202020204"/>
              <a:sym typeface="Arial" panose="020B0604020202020204"/>
            </a:endParaRPr>
          </a:p>
        </p:txBody>
      </p:sp>
      <p:grpSp>
        <p:nvGrpSpPr>
          <p:cNvPr id="640" name="Google Shape;640;p54"/>
          <p:cNvGrpSpPr/>
          <p:nvPr/>
        </p:nvGrpSpPr>
        <p:grpSpPr>
          <a:xfrm>
            <a:off x="3114475" y="3498875"/>
            <a:ext cx="2915050" cy="754200"/>
            <a:chOff x="2052655" y="3498875"/>
            <a:chExt cx="2915050" cy="754200"/>
          </a:xfrm>
        </p:grpSpPr>
        <p:sp>
          <p:nvSpPr>
            <p:cNvPr id="641" name="Google Shape;641;p54"/>
            <p:cNvSpPr/>
            <p:nvPr/>
          </p:nvSpPr>
          <p:spPr>
            <a:xfrm>
              <a:off x="3114480" y="3498875"/>
              <a:ext cx="791400" cy="754200"/>
            </a:xfrm>
            <a:prstGeom prst="roundRect">
              <a:avLst>
                <a:gd name="adj" fmla="val 16667"/>
              </a:avLst>
            </a:prstGeom>
            <a:solidFill>
              <a:srgbClr val="00FF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4"/>
            <p:cNvSpPr/>
            <p:nvPr/>
          </p:nvSpPr>
          <p:spPr>
            <a:xfrm>
              <a:off x="4176300" y="3498875"/>
              <a:ext cx="791400" cy="754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4"/>
            <p:cNvSpPr/>
            <p:nvPr/>
          </p:nvSpPr>
          <p:spPr>
            <a:xfrm>
              <a:off x="2052655" y="3498875"/>
              <a:ext cx="791400" cy="754200"/>
            </a:xfrm>
            <a:prstGeom prst="roundRect">
              <a:avLst>
                <a:gd name="adj" fmla="val 16667"/>
              </a:avLst>
            </a:prstGeom>
            <a:solidFill>
              <a:srgbClr val="092A5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rPr>
                <a:t>#00ffcd</a:t>
              </a:r>
              <a:endParaRPr sz="1000">
                <a:solidFill>
                  <a:schemeClr val="dk1"/>
                </a:solidFill>
              </a:endParaRPr>
            </a:p>
          </p:txBody>
        </p:sp>
        <p:sp>
          <p:nvSpPr>
            <p:cNvPr id="645" name="Google Shape;645;p54"/>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dk1"/>
                  </a:solidFill>
                </a:rPr>
                <a:t>#ffffff</a:t>
              </a:r>
              <a:endParaRPr sz="1000">
                <a:solidFill>
                  <a:schemeClr val="dk1"/>
                </a:solidFill>
              </a:endParaRPr>
            </a:p>
          </p:txBody>
        </p:sp>
        <p:sp>
          <p:nvSpPr>
            <p:cNvPr id="646" name="Google Shape;646;p5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#092a5c</a:t>
              </a:r>
              <a:endParaRPr sz="1000">
                <a:solidFill>
                  <a:schemeClr val="lt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0"/>
        <p:cNvGrpSpPr/>
        <p:nvPr/>
      </p:nvGrpSpPr>
      <p:grpSpPr>
        <a:xfrm>
          <a:off x="0" y="0"/>
          <a:ext cx="0" cy="0"/>
          <a:chOff x="0" y="0"/>
          <a:chExt cx="0" cy="0"/>
        </a:xfrm>
      </p:grpSpPr>
      <p:pic>
        <p:nvPicPr>
          <p:cNvPr id="651" name="Google Shape;651;p55"/>
          <p:cNvPicPr preferRelativeResize="0"/>
          <p:nvPr/>
        </p:nvPicPr>
        <p:blipFill rotWithShape="1">
          <a:blip r:embed="rId3"/>
          <a:srcRect t="16540" b="16547"/>
          <a:stretch>
            <a:fillRect/>
          </a:stretch>
        </p:blipFill>
        <p:spPr>
          <a:xfrm>
            <a:off x="456575" y="2619324"/>
            <a:ext cx="2087301" cy="1396626"/>
          </a:xfrm>
          <a:prstGeom prst="rect">
            <a:avLst/>
          </a:prstGeom>
          <a:noFill/>
          <a:ln>
            <a:noFill/>
          </a:ln>
        </p:spPr>
      </p:pic>
      <p:sp>
        <p:nvSpPr>
          <p:cNvPr id="652" name="Google Shape;652;p55"/>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a:solidFill>
                  <a:srgbClr val="FFFFFF"/>
                </a:solidFill>
              </a:rPr>
              <a:t>Stories by Freepik</a:t>
            </a:r>
            <a:endParaRPr sz="2400">
              <a:solidFill>
                <a:srgbClr val="FFFFFF"/>
              </a:solidFill>
            </a:endParaRPr>
          </a:p>
        </p:txBody>
      </p:sp>
      <p:sp>
        <p:nvSpPr>
          <p:cNvPr id="653" name="Google Shape;653;p5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100" dirty="0">
                <a:solidFill>
                  <a:srgbClr val="FFFFFF"/>
                </a:solidFill>
              </a:rPr>
              <a:t>Create your Story with our illustrated concepts. Choose the style you like the most, edit its </a:t>
            </a:r>
            <a:r>
              <a:rPr lang="en-GB" sz="1100" dirty="0" err="1">
                <a:solidFill>
                  <a:srgbClr val="FFFFFF"/>
                </a:solidFill>
              </a:rPr>
              <a:t>colors</a:t>
            </a:r>
            <a:r>
              <a:rPr lang="en-GB" sz="1100" dirty="0">
                <a:solidFill>
                  <a:srgbClr val="FFFFFF"/>
                </a:solidFill>
              </a:rPr>
              <a:t>, pick the background and layers you want to show and bring them to life with the animator panel! It will boost your presentation. Check out</a:t>
            </a:r>
            <a:r>
              <a:rPr lang="en-GB" sz="1100" dirty="0">
                <a:solidFill>
                  <a:srgbClr val="869FB2"/>
                </a:solidFill>
              </a:rPr>
              <a:t> h</a:t>
            </a:r>
            <a:r>
              <a:rPr lang="en-GB" sz="1100" dirty="0">
                <a:solidFill>
                  <a:srgbClr val="869FB2"/>
                </a:solidFill>
                <a:uFill>
                  <a:noFill/>
                </a:uFill>
                <a:hlinkClick r:id="rId4"/>
              </a:rPr>
              <a:t>ow it works.</a:t>
            </a:r>
            <a:endParaRPr sz="1100" dirty="0">
              <a:solidFill>
                <a:srgbClr val="869FB2"/>
              </a:solidFill>
            </a:endParaRPr>
          </a:p>
        </p:txBody>
      </p:sp>
      <p:sp>
        <p:nvSpPr>
          <p:cNvPr id="654" name="Google Shape;654;p55"/>
          <p:cNvSpPr txBox="1"/>
          <p:nvPr/>
        </p:nvSpPr>
        <p:spPr>
          <a:xfrm>
            <a:off x="864078" y="41422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5"/>
              </a:rPr>
              <a:t>Pana</a:t>
            </a:r>
            <a:endParaRPr>
              <a:solidFill>
                <a:srgbClr val="869FB2"/>
              </a:solidFill>
            </a:endParaRPr>
          </a:p>
        </p:txBody>
      </p:sp>
      <p:sp>
        <p:nvSpPr>
          <p:cNvPr id="655" name="Google Shape;655;p55"/>
          <p:cNvSpPr txBox="1"/>
          <p:nvPr/>
        </p:nvSpPr>
        <p:spPr>
          <a:xfrm>
            <a:off x="2957194" y="41422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6"/>
              </a:rPr>
              <a:t>Amico</a:t>
            </a:r>
            <a:endParaRPr>
              <a:solidFill>
                <a:srgbClr val="869FB2"/>
              </a:solidFill>
            </a:endParaRPr>
          </a:p>
        </p:txBody>
      </p:sp>
      <p:sp>
        <p:nvSpPr>
          <p:cNvPr id="656" name="Google Shape;656;p55"/>
          <p:cNvSpPr txBox="1"/>
          <p:nvPr/>
        </p:nvSpPr>
        <p:spPr>
          <a:xfrm>
            <a:off x="5000754" y="41422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7"/>
              </a:rPr>
              <a:t>Bro</a:t>
            </a:r>
            <a:endParaRPr>
              <a:solidFill>
                <a:srgbClr val="869FB2"/>
              </a:solidFill>
            </a:endParaRPr>
          </a:p>
        </p:txBody>
      </p:sp>
      <p:sp>
        <p:nvSpPr>
          <p:cNvPr id="657" name="Google Shape;657;p55"/>
          <p:cNvSpPr txBox="1"/>
          <p:nvPr/>
        </p:nvSpPr>
        <p:spPr>
          <a:xfrm>
            <a:off x="7044313" y="41422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8"/>
              </a:rPr>
              <a:t>Rafiki</a:t>
            </a:r>
            <a:endParaRPr>
              <a:solidFill>
                <a:srgbClr val="869FB2"/>
              </a:solidFill>
            </a:endParaRPr>
          </a:p>
        </p:txBody>
      </p:sp>
      <p:pic>
        <p:nvPicPr>
          <p:cNvPr id="658" name="Google Shape;658;p55"/>
          <p:cNvPicPr preferRelativeResize="0"/>
          <p:nvPr/>
        </p:nvPicPr>
        <p:blipFill rotWithShape="1">
          <a:blip r:embed="rId9"/>
          <a:srcRect/>
          <a:stretch>
            <a:fillRect/>
          </a:stretch>
        </p:blipFill>
        <p:spPr>
          <a:xfrm>
            <a:off x="2722551" y="2258448"/>
            <a:ext cx="1741575" cy="1741575"/>
          </a:xfrm>
          <a:prstGeom prst="rect">
            <a:avLst/>
          </a:prstGeom>
          <a:noFill/>
          <a:ln>
            <a:noFill/>
          </a:ln>
        </p:spPr>
      </p:pic>
      <p:pic>
        <p:nvPicPr>
          <p:cNvPr id="659" name="Google Shape;659;p55"/>
          <p:cNvPicPr preferRelativeResize="0"/>
          <p:nvPr/>
        </p:nvPicPr>
        <p:blipFill rotWithShape="1">
          <a:blip r:embed="rId10"/>
          <a:srcRect l="4194" t="11228" r="4213" b="8854"/>
          <a:stretch>
            <a:fillRect/>
          </a:stretch>
        </p:blipFill>
        <p:spPr>
          <a:xfrm>
            <a:off x="4696150" y="2416500"/>
            <a:ext cx="1881500" cy="1641525"/>
          </a:xfrm>
          <a:prstGeom prst="rect">
            <a:avLst/>
          </a:prstGeom>
          <a:noFill/>
          <a:ln>
            <a:noFill/>
          </a:ln>
        </p:spPr>
      </p:pic>
      <p:pic>
        <p:nvPicPr>
          <p:cNvPr id="660" name="Google Shape;660;p55"/>
          <p:cNvPicPr preferRelativeResize="0"/>
          <p:nvPr/>
        </p:nvPicPr>
        <p:blipFill rotWithShape="1">
          <a:blip r:embed="rId11"/>
          <a:srcRect t="6567" b="11945"/>
          <a:stretch>
            <a:fillRect/>
          </a:stretch>
        </p:blipFill>
        <p:spPr>
          <a:xfrm>
            <a:off x="6739725" y="2480175"/>
            <a:ext cx="1881474" cy="153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2"/>
                </a:solidFill>
              </a:rPr>
              <a:t>TABLE OF CONTENTS</a:t>
            </a:r>
            <a:endParaRPr>
              <a:solidFill>
                <a:schemeClr val="dk2"/>
              </a:solidFill>
            </a:endParaRP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solidFill>
                  <a:schemeClr val="dk2"/>
                </a:solidFill>
              </a:rPr>
              <a:t>ANNOUNCEMENTS</a:t>
            </a:r>
            <a:endParaRPr>
              <a:solidFill>
                <a:schemeClr val="dk2"/>
              </a:solidFill>
            </a:endParaRPr>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Here you could describe the topic of the section</a:t>
            </a:r>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solidFill>
                  <a:schemeClr val="dk2"/>
                </a:solidFill>
              </a:rPr>
              <a:t>IN DEPTH</a:t>
            </a:r>
            <a:endParaRPr>
              <a:solidFill>
                <a:schemeClr val="dk2"/>
              </a:solidFill>
            </a:endParaRPr>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Here you could describe the topic of the section</a:t>
            </a:r>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2"/>
                </a:solidFill>
              </a:rPr>
              <a:t>01</a:t>
            </a:r>
            <a:endParaRPr>
              <a:solidFill>
                <a:schemeClr val="dk2"/>
              </a:solidFill>
            </a:endParaRP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2"/>
                </a:solidFill>
              </a:rPr>
              <a:t>03</a:t>
            </a:r>
            <a:endParaRPr>
              <a:solidFill>
                <a:schemeClr val="dk2"/>
              </a:solidFill>
            </a:endParaRP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2"/>
                </a:solidFill>
              </a:rPr>
              <a:t>02</a:t>
            </a:r>
            <a:endParaRPr>
              <a:solidFill>
                <a:schemeClr val="dk2"/>
              </a:solidFill>
            </a:endParaRP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2"/>
                </a:solidFill>
              </a:rPr>
              <a:t>04</a:t>
            </a:r>
            <a:endParaRPr>
              <a:solidFill>
                <a:schemeClr val="dk2"/>
              </a:solidFill>
            </a:endParaRPr>
          </a:p>
        </p:txBody>
      </p:sp>
      <p:sp>
        <p:nvSpPr>
          <p:cNvPr id="161" name="Google Shape;161;p30"/>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2"/>
                </a:solidFill>
              </a:rPr>
              <a:t>05</a:t>
            </a:r>
            <a:endParaRPr>
              <a:solidFill>
                <a:schemeClr val="dk2"/>
              </a:solidFill>
            </a:endParaRPr>
          </a:p>
        </p:txBody>
      </p:sp>
      <p:sp>
        <p:nvSpPr>
          <p:cNvPr id="162" name="Google Shape;162;p30"/>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2"/>
                </a:solidFill>
              </a:rPr>
              <a:t>06</a:t>
            </a:r>
            <a:endParaRPr>
              <a:solidFill>
                <a:schemeClr val="dk2"/>
              </a:solidFill>
            </a:endParaRPr>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solidFill>
                  <a:schemeClr val="dk2"/>
                </a:solidFill>
              </a:rPr>
              <a:t>IN BRIEF</a:t>
            </a:r>
            <a:endParaRPr>
              <a:solidFill>
                <a:schemeClr val="dk2"/>
              </a:solidFill>
            </a:endParaRPr>
          </a:p>
        </p:txBody>
      </p:sp>
      <p:sp>
        <p:nvSpPr>
          <p:cNvPr id="164" name="Google Shape;164;p30"/>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Here you could describe the topic of the section</a:t>
            </a:r>
          </a:p>
        </p:txBody>
      </p:sp>
      <p:sp>
        <p:nvSpPr>
          <p:cNvPr id="165" name="Google Shape;165;p30"/>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dk2"/>
                </a:solidFill>
              </a:rPr>
              <a:t>WELCOME!</a:t>
            </a:r>
            <a:endParaRPr>
              <a:solidFill>
                <a:schemeClr val="dk2"/>
              </a:solidFill>
            </a:endParaRPr>
          </a:p>
        </p:txBody>
      </p:sp>
      <p:sp>
        <p:nvSpPr>
          <p:cNvPr id="166" name="Google Shape;166;p30"/>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you could describe the topic of the section</a:t>
            </a:r>
          </a:p>
        </p:txBody>
      </p:sp>
      <p:sp>
        <p:nvSpPr>
          <p:cNvPr id="167" name="Google Shape;167;p30"/>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dk2"/>
                </a:solidFill>
              </a:rPr>
              <a:t>EVENTS</a:t>
            </a:r>
            <a:endParaRPr>
              <a:solidFill>
                <a:schemeClr val="dk2"/>
              </a:solidFill>
            </a:endParaRPr>
          </a:p>
        </p:txBody>
      </p:sp>
      <p:sp>
        <p:nvSpPr>
          <p:cNvPr id="168" name="Google Shape;168;p30"/>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you could describe the topic of the section</a:t>
            </a:r>
          </a:p>
        </p:txBody>
      </p:sp>
      <p:sp>
        <p:nvSpPr>
          <p:cNvPr id="169" name="Google Shape;169;p30"/>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dk2"/>
                </a:solidFill>
              </a:rPr>
              <a:t>SNEAK PEEK</a:t>
            </a:r>
            <a:endParaRPr>
              <a:solidFill>
                <a:schemeClr val="dk2"/>
              </a:solidFill>
            </a:endParaRPr>
          </a:p>
        </p:txBody>
      </p:sp>
      <p:sp>
        <p:nvSpPr>
          <p:cNvPr id="170" name="Google Shape;170;p30"/>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you could describe the topic of the section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4"/>
        <p:cNvGrpSpPr/>
        <p:nvPr/>
      </p:nvGrpSpPr>
      <p:grpSpPr>
        <a:xfrm>
          <a:off x="0" y="0"/>
          <a:ext cx="0" cy="0"/>
          <a:chOff x="0" y="0"/>
          <a:chExt cx="0" cy="0"/>
        </a:xfrm>
      </p:grpSpPr>
      <p:sp>
        <p:nvSpPr>
          <p:cNvPr id="665" name="Google Shape;665;p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Use our editable graphic resources...</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666" name="Google Shape;666;p56"/>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lt1"/>
                </a:solidFill>
                <a:latin typeface="Arial" panose="020B0604020202020204"/>
                <a:ea typeface="Arial" panose="020B0604020202020204"/>
                <a:cs typeface="Arial" panose="020B0604020202020204"/>
                <a:sym typeface="Arial" panose="020B0604020202020204"/>
              </a:rPr>
              <a:t>You can easily</a:t>
            </a:r>
            <a:r>
              <a:rPr lang="en-GB" sz="1100">
                <a:solidFill>
                  <a:srgbClr val="435D74"/>
                </a:solidFill>
                <a:latin typeface="Arial" panose="020B0604020202020204"/>
                <a:ea typeface="Arial" panose="020B0604020202020204"/>
                <a:cs typeface="Arial" panose="020B0604020202020204"/>
                <a:sym typeface="Arial" panose="020B0604020202020204"/>
              </a:rPr>
              <a:t> </a:t>
            </a:r>
            <a:r>
              <a:rPr lang="en-GB" sz="1100">
                <a:solidFill>
                  <a:srgbClr val="869FB2"/>
                </a:solidFill>
                <a:latin typeface="Arial" panose="020B0604020202020204"/>
                <a:ea typeface="Arial" panose="020B0604020202020204"/>
                <a:cs typeface="Arial" panose="020B0604020202020204"/>
                <a:sym typeface="Arial" panose="020B0604020202020204"/>
              </a:rPr>
              <a:t>resize</a:t>
            </a:r>
            <a:r>
              <a:rPr lang="en-GB" sz="1100">
                <a:solidFill>
                  <a:srgbClr val="435D74"/>
                </a:solidFill>
                <a:latin typeface="Arial" panose="020B0604020202020204"/>
                <a:ea typeface="Arial" panose="020B0604020202020204"/>
                <a:cs typeface="Arial" panose="020B0604020202020204"/>
                <a:sym typeface="Arial" panose="020B0604020202020204"/>
              </a:rPr>
              <a:t> </a:t>
            </a:r>
            <a:r>
              <a:rPr lang="en-GB" sz="1100">
                <a:solidFill>
                  <a:schemeClr val="lt1"/>
                </a:solidFill>
                <a:latin typeface="Arial" panose="020B0604020202020204"/>
                <a:ea typeface="Arial" panose="020B0604020202020204"/>
                <a:cs typeface="Arial" panose="020B0604020202020204"/>
                <a:sym typeface="Arial" panose="020B0604020202020204"/>
              </a:rPr>
              <a:t>these resources, keeping the quality. To</a:t>
            </a:r>
            <a:r>
              <a:rPr lang="en-GB" sz="1100">
                <a:solidFill>
                  <a:srgbClr val="435D74"/>
                </a:solidFill>
                <a:latin typeface="Arial" panose="020B0604020202020204"/>
                <a:ea typeface="Arial" panose="020B0604020202020204"/>
                <a:cs typeface="Arial" panose="020B0604020202020204"/>
                <a:sym typeface="Arial" panose="020B0604020202020204"/>
              </a:rPr>
              <a:t> </a:t>
            </a:r>
            <a:r>
              <a:rPr lang="en-GB" sz="1100">
                <a:solidFill>
                  <a:srgbClr val="869FB2"/>
                </a:solidFill>
                <a:latin typeface="Arial" panose="020B0604020202020204"/>
                <a:ea typeface="Arial" panose="020B0604020202020204"/>
                <a:cs typeface="Arial" panose="020B0604020202020204"/>
                <a:sym typeface="Arial" panose="020B0604020202020204"/>
              </a:rPr>
              <a:t>change the color</a:t>
            </a:r>
            <a:r>
              <a:rPr lang="en-GB" sz="1100">
                <a:solidFill>
                  <a:schemeClr val="lt1"/>
                </a:solidFill>
                <a:latin typeface="Arial" panose="020B0604020202020204"/>
                <a:ea typeface="Arial" panose="020B0604020202020204"/>
                <a:cs typeface="Arial" panose="020B0604020202020204"/>
                <a:sym typeface="Arial" panose="020B0604020202020204"/>
              </a:rPr>
              <a:t>, just ungroup the resource and click on the object you want to change. Then, click on the paint bucket and select the color you want. Don’t forget to group the resource again when you’re done.</a:t>
            </a:r>
            <a:endParaRPr sz="1100">
              <a:solidFill>
                <a:schemeClr val="lt1"/>
              </a:solidFill>
              <a:latin typeface="Arial" panose="020B0604020202020204"/>
              <a:ea typeface="Arial" panose="020B0604020202020204"/>
              <a:cs typeface="Arial" panose="020B0604020202020204"/>
              <a:sym typeface="Arial" panose="020B0604020202020204"/>
            </a:endParaRPr>
          </a:p>
        </p:txBody>
      </p:sp>
      <p:grpSp>
        <p:nvGrpSpPr>
          <p:cNvPr id="667" name="Google Shape;667;p56"/>
          <p:cNvGrpSpPr/>
          <p:nvPr/>
        </p:nvGrpSpPr>
        <p:grpSpPr>
          <a:xfrm>
            <a:off x="3241227" y="3813430"/>
            <a:ext cx="509388" cy="508710"/>
            <a:chOff x="3514800" y="5145975"/>
            <a:chExt cx="233525" cy="233225"/>
          </a:xfrm>
        </p:grpSpPr>
        <p:sp>
          <p:nvSpPr>
            <p:cNvPr id="668" name="Google Shape;668;p56"/>
            <p:cNvSpPr/>
            <p:nvPr/>
          </p:nvSpPr>
          <p:spPr>
            <a:xfrm>
              <a:off x="3582075" y="5225575"/>
              <a:ext cx="86550" cy="74250"/>
            </a:xfrm>
            <a:custGeom>
              <a:avLst/>
              <a:gdLst/>
              <a:ahLst/>
              <a:cxnLst/>
              <a:rect l="l" t="t" r="r" b="b"/>
              <a:pathLst>
                <a:path w="3462" h="2970" extrusionOk="0">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3577025" y="5145975"/>
              <a:ext cx="51750" cy="71500"/>
            </a:xfrm>
            <a:custGeom>
              <a:avLst/>
              <a:gdLst/>
              <a:ahLst/>
              <a:cxnLst/>
              <a:rect l="l" t="t" r="r" b="b"/>
              <a:pathLst>
                <a:path w="2070" h="2860" extrusionOk="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6"/>
            <p:cNvSpPr/>
            <p:nvPr/>
          </p:nvSpPr>
          <p:spPr>
            <a:xfrm>
              <a:off x="3659950" y="5165500"/>
              <a:ext cx="69800" cy="67525"/>
            </a:xfrm>
            <a:custGeom>
              <a:avLst/>
              <a:gdLst/>
              <a:ahLst/>
              <a:cxnLst/>
              <a:rect l="l" t="t" r="r" b="b"/>
              <a:pathLst>
                <a:path w="2792" h="2701" extrusionOk="0">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6"/>
            <p:cNvSpPr/>
            <p:nvPr/>
          </p:nvSpPr>
          <p:spPr>
            <a:xfrm>
              <a:off x="3675650" y="5209125"/>
              <a:ext cx="72675" cy="50675"/>
            </a:xfrm>
            <a:custGeom>
              <a:avLst/>
              <a:gdLst/>
              <a:ahLst/>
              <a:cxnLst/>
              <a:rect l="l" t="t" r="r" b="b"/>
              <a:pathLst>
                <a:path w="2907" h="2027" extrusionOk="0">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3533375" y="5292425"/>
              <a:ext cx="69625" cy="67600"/>
            </a:xfrm>
            <a:custGeom>
              <a:avLst/>
              <a:gdLst/>
              <a:ahLst/>
              <a:cxnLst/>
              <a:rect l="l" t="t" r="r" b="b"/>
              <a:pathLst>
                <a:path w="2785" h="2704" extrusionOk="0">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6"/>
            <p:cNvSpPr/>
            <p:nvPr/>
          </p:nvSpPr>
          <p:spPr>
            <a:xfrm>
              <a:off x="3577025" y="5307750"/>
              <a:ext cx="51575" cy="71450"/>
            </a:xfrm>
            <a:custGeom>
              <a:avLst/>
              <a:gdLst/>
              <a:ahLst/>
              <a:cxnLst/>
              <a:rect l="l" t="t" r="r" b="b"/>
              <a:pathLst>
                <a:path w="2063" h="2858" extrusionOk="0">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6"/>
            <p:cNvSpPr/>
            <p:nvPr/>
          </p:nvSpPr>
          <p:spPr>
            <a:xfrm>
              <a:off x="3634350" y="5307850"/>
              <a:ext cx="51600" cy="71325"/>
            </a:xfrm>
            <a:custGeom>
              <a:avLst/>
              <a:gdLst/>
              <a:ahLst/>
              <a:cxnLst/>
              <a:rect l="l" t="t" r="r" b="b"/>
              <a:pathLst>
                <a:path w="2064" h="2853" extrusionOk="0">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3660150" y="5292325"/>
              <a:ext cx="69600" cy="67700"/>
            </a:xfrm>
            <a:custGeom>
              <a:avLst/>
              <a:gdLst/>
              <a:ahLst/>
              <a:cxnLst/>
              <a:rect l="l" t="t" r="r" b="b"/>
              <a:pathLst>
                <a:path w="2784" h="2708" extrusionOk="0">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3675475" y="5265725"/>
              <a:ext cx="72675" cy="50550"/>
            </a:xfrm>
            <a:custGeom>
              <a:avLst/>
              <a:gdLst/>
              <a:ahLst/>
              <a:cxnLst/>
              <a:rect l="l" t="t" r="r" b="b"/>
              <a:pathLst>
                <a:path w="2907" h="2022" extrusionOk="0">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6"/>
            <p:cNvSpPr/>
            <p:nvPr/>
          </p:nvSpPr>
          <p:spPr>
            <a:xfrm>
              <a:off x="3533375" y="5165600"/>
              <a:ext cx="68900" cy="67525"/>
            </a:xfrm>
            <a:custGeom>
              <a:avLst/>
              <a:gdLst/>
              <a:ahLst/>
              <a:cxnLst/>
              <a:rect l="l" t="t" r="r" b="b"/>
              <a:pathLst>
                <a:path w="2756" h="2701" extrusionOk="0">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6"/>
            <p:cNvSpPr/>
            <p:nvPr/>
          </p:nvSpPr>
          <p:spPr>
            <a:xfrm>
              <a:off x="3634350" y="5146325"/>
              <a:ext cx="51600" cy="71325"/>
            </a:xfrm>
            <a:custGeom>
              <a:avLst/>
              <a:gdLst/>
              <a:ahLst/>
              <a:cxnLst/>
              <a:rect l="l" t="t" r="r" b="b"/>
              <a:pathLst>
                <a:path w="2064" h="2853" extrusionOk="0">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6"/>
            <p:cNvSpPr/>
            <p:nvPr/>
          </p:nvSpPr>
          <p:spPr>
            <a:xfrm>
              <a:off x="3514800" y="5265725"/>
              <a:ext cx="72525" cy="50600"/>
            </a:xfrm>
            <a:custGeom>
              <a:avLst/>
              <a:gdLst/>
              <a:ahLst/>
              <a:cxnLst/>
              <a:rect l="l" t="t" r="r" b="b"/>
              <a:pathLst>
                <a:path w="2901" h="2024" extrusionOk="0">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6"/>
            <p:cNvSpPr/>
            <p:nvPr/>
          </p:nvSpPr>
          <p:spPr>
            <a:xfrm>
              <a:off x="3514800" y="5209175"/>
              <a:ext cx="72700" cy="50625"/>
            </a:xfrm>
            <a:custGeom>
              <a:avLst/>
              <a:gdLst/>
              <a:ahLst/>
              <a:cxnLst/>
              <a:rect l="l" t="t" r="r" b="b"/>
              <a:pathLst>
                <a:path w="2908" h="2025" extrusionOk="0">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56"/>
          <p:cNvGrpSpPr/>
          <p:nvPr/>
        </p:nvGrpSpPr>
        <p:grpSpPr>
          <a:xfrm>
            <a:off x="3930816" y="2321361"/>
            <a:ext cx="474294" cy="551291"/>
            <a:chOff x="4727025" y="1332775"/>
            <a:chExt cx="59900" cy="69625"/>
          </a:xfrm>
        </p:grpSpPr>
        <p:sp>
          <p:nvSpPr>
            <p:cNvPr id="682" name="Google Shape;682;p5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56"/>
          <p:cNvGrpSpPr/>
          <p:nvPr/>
        </p:nvGrpSpPr>
        <p:grpSpPr>
          <a:xfrm>
            <a:off x="4544472" y="2318491"/>
            <a:ext cx="555653" cy="557031"/>
            <a:chOff x="4820425" y="1329900"/>
            <a:chExt cx="70175" cy="70350"/>
          </a:xfrm>
        </p:grpSpPr>
        <p:sp>
          <p:nvSpPr>
            <p:cNvPr id="685" name="Google Shape;685;p5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56"/>
          <p:cNvGrpSpPr/>
          <p:nvPr/>
        </p:nvGrpSpPr>
        <p:grpSpPr>
          <a:xfrm>
            <a:off x="5236315" y="2330071"/>
            <a:ext cx="582574" cy="533871"/>
            <a:chOff x="4903200" y="1331525"/>
            <a:chExt cx="73575" cy="67425"/>
          </a:xfrm>
        </p:grpSpPr>
        <p:sp>
          <p:nvSpPr>
            <p:cNvPr id="690" name="Google Shape;690;p5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56"/>
          <p:cNvGrpSpPr/>
          <p:nvPr/>
        </p:nvGrpSpPr>
        <p:grpSpPr>
          <a:xfrm>
            <a:off x="3871628" y="3071012"/>
            <a:ext cx="592670" cy="532881"/>
            <a:chOff x="4721625" y="1420750"/>
            <a:chExt cx="74850" cy="67300"/>
          </a:xfrm>
        </p:grpSpPr>
        <p:sp>
          <p:nvSpPr>
            <p:cNvPr id="693" name="Google Shape;693;p56"/>
            <p:cNvSpPr/>
            <p:nvPr/>
          </p:nvSpPr>
          <p:spPr>
            <a:xfrm>
              <a:off x="4729200" y="1468375"/>
              <a:ext cx="24175" cy="19675"/>
            </a:xfrm>
            <a:custGeom>
              <a:avLst/>
              <a:gdLst/>
              <a:ahLst/>
              <a:cxnLst/>
              <a:rect l="l" t="t" r="r" b="b"/>
              <a:pathLst>
                <a:path w="967" h="787" extrusionOk="0">
                  <a:moveTo>
                    <a:pt x="404" y="0"/>
                  </a:moveTo>
                  <a:lnTo>
                    <a:pt x="0" y="238"/>
                  </a:lnTo>
                  <a:cubicBezTo>
                    <a:pt x="231" y="549"/>
                    <a:pt x="577" y="751"/>
                    <a:pt x="967" y="787"/>
                  </a:cubicBezTo>
                  <a:lnTo>
                    <a:pt x="967" y="318"/>
                  </a:lnTo>
                  <a:cubicBezTo>
                    <a:pt x="743" y="282"/>
                    <a:pt x="548" y="174"/>
                    <a:pt x="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6"/>
            <p:cNvSpPr/>
            <p:nvPr/>
          </p:nvSpPr>
          <p:spPr>
            <a:xfrm>
              <a:off x="4721625" y="1440775"/>
              <a:ext cx="14450" cy="27975"/>
            </a:xfrm>
            <a:custGeom>
              <a:avLst/>
              <a:gdLst/>
              <a:ahLst/>
              <a:cxnLst/>
              <a:rect l="l" t="t" r="r" b="b"/>
              <a:pathLst>
                <a:path w="578" h="1119" extrusionOk="0">
                  <a:moveTo>
                    <a:pt x="159" y="1"/>
                  </a:moveTo>
                  <a:cubicBezTo>
                    <a:pt x="0" y="354"/>
                    <a:pt x="8" y="765"/>
                    <a:pt x="173" y="1119"/>
                  </a:cubicBezTo>
                  <a:lnTo>
                    <a:pt x="577" y="881"/>
                  </a:lnTo>
                  <a:cubicBezTo>
                    <a:pt x="491" y="679"/>
                    <a:pt x="491" y="448"/>
                    <a:pt x="563" y="232"/>
                  </a:cubicBezTo>
                  <a:lnTo>
                    <a:pt x="15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6"/>
            <p:cNvSpPr/>
            <p:nvPr/>
          </p:nvSpPr>
          <p:spPr>
            <a:xfrm>
              <a:off x="4728825" y="1420750"/>
              <a:ext cx="67650" cy="43325"/>
            </a:xfrm>
            <a:custGeom>
              <a:avLst/>
              <a:gdLst/>
              <a:ahLst/>
              <a:cxnLst/>
              <a:rect l="l" t="t" r="r" b="b"/>
              <a:pathLst>
                <a:path w="2706" h="1733" extrusionOk="0">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56"/>
          <p:cNvGrpSpPr/>
          <p:nvPr/>
        </p:nvGrpSpPr>
        <p:grpSpPr>
          <a:xfrm>
            <a:off x="4530318" y="3039736"/>
            <a:ext cx="583960" cy="565345"/>
            <a:chOff x="4815575" y="1416800"/>
            <a:chExt cx="73750" cy="71400"/>
          </a:xfrm>
        </p:grpSpPr>
        <p:sp>
          <p:nvSpPr>
            <p:cNvPr id="697" name="Google Shape;697;p5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56"/>
          <p:cNvGrpSpPr/>
          <p:nvPr/>
        </p:nvGrpSpPr>
        <p:grpSpPr>
          <a:xfrm>
            <a:off x="5230575" y="3056166"/>
            <a:ext cx="589898" cy="504970"/>
            <a:chOff x="4902475" y="1418875"/>
            <a:chExt cx="74500" cy="63775"/>
          </a:xfrm>
        </p:grpSpPr>
        <p:sp>
          <p:nvSpPr>
            <p:cNvPr id="701" name="Google Shape;701;p5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6"/>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56"/>
          <p:cNvGrpSpPr/>
          <p:nvPr/>
        </p:nvGrpSpPr>
        <p:grpSpPr>
          <a:xfrm>
            <a:off x="4540315" y="3759284"/>
            <a:ext cx="563967" cy="567127"/>
            <a:chOff x="4818100" y="1507675"/>
            <a:chExt cx="71225" cy="71625"/>
          </a:xfrm>
        </p:grpSpPr>
        <p:sp>
          <p:nvSpPr>
            <p:cNvPr id="704" name="Google Shape;704;p5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56"/>
          <p:cNvGrpSpPr/>
          <p:nvPr/>
        </p:nvGrpSpPr>
        <p:grpSpPr>
          <a:xfrm>
            <a:off x="3853812" y="3773537"/>
            <a:ext cx="628301" cy="588505"/>
            <a:chOff x="4721450" y="1509475"/>
            <a:chExt cx="79350" cy="74325"/>
          </a:xfrm>
        </p:grpSpPr>
        <p:sp>
          <p:nvSpPr>
            <p:cNvPr id="709" name="Google Shape;709;p5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56"/>
          <p:cNvGrpSpPr/>
          <p:nvPr/>
        </p:nvGrpSpPr>
        <p:grpSpPr>
          <a:xfrm>
            <a:off x="5264821" y="3757899"/>
            <a:ext cx="557038" cy="562772"/>
            <a:chOff x="4906800" y="1507500"/>
            <a:chExt cx="70350" cy="71075"/>
          </a:xfrm>
        </p:grpSpPr>
        <p:sp>
          <p:nvSpPr>
            <p:cNvPr id="714" name="Google Shape;714;p5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56"/>
          <p:cNvGrpSpPr/>
          <p:nvPr/>
        </p:nvGrpSpPr>
        <p:grpSpPr>
          <a:xfrm>
            <a:off x="1891420" y="3817558"/>
            <a:ext cx="501629" cy="500442"/>
            <a:chOff x="2637425" y="5179000"/>
            <a:chExt cx="196725" cy="196275"/>
          </a:xfrm>
        </p:grpSpPr>
        <p:sp>
          <p:nvSpPr>
            <p:cNvPr id="720" name="Google Shape;720;p56"/>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6"/>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6"/>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6"/>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6"/>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6"/>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6"/>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6"/>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6"/>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6"/>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6"/>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6"/>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6"/>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6"/>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6"/>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6"/>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6"/>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6"/>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6"/>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6"/>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6"/>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6"/>
            <p:cNvSpPr/>
            <p:nvPr/>
          </p:nvSpPr>
          <p:spPr>
            <a:xfrm>
              <a:off x="2719450" y="5260675"/>
              <a:ext cx="32675" cy="32650"/>
            </a:xfrm>
            <a:custGeom>
              <a:avLst/>
              <a:gdLst/>
              <a:ahLst/>
              <a:cxnLst/>
              <a:rect l="l" t="t" r="r" b="b"/>
              <a:pathLst>
                <a:path w="1307" h="1306" extrusionOk="0">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56"/>
          <p:cNvGrpSpPr/>
          <p:nvPr/>
        </p:nvGrpSpPr>
        <p:grpSpPr>
          <a:xfrm>
            <a:off x="2542810" y="3793250"/>
            <a:ext cx="509395" cy="509853"/>
            <a:chOff x="3231350" y="5179700"/>
            <a:chExt cx="194775" cy="194950"/>
          </a:xfrm>
        </p:grpSpPr>
        <p:sp>
          <p:nvSpPr>
            <p:cNvPr id="743" name="Google Shape;743;p56"/>
            <p:cNvSpPr/>
            <p:nvPr/>
          </p:nvSpPr>
          <p:spPr>
            <a:xfrm>
              <a:off x="3329625" y="5373550"/>
              <a:ext cx="2375" cy="1100"/>
            </a:xfrm>
            <a:custGeom>
              <a:avLst/>
              <a:gdLst/>
              <a:ahLst/>
              <a:cxnLst/>
              <a:rect l="l" t="t" r="r" b="b"/>
              <a:pathLst>
                <a:path w="95" h="44" extrusionOk="0">
                  <a:moveTo>
                    <a:pt x="30" y="0"/>
                  </a:moveTo>
                  <a:cubicBezTo>
                    <a:pt x="15" y="0"/>
                    <a:pt x="1" y="7"/>
                    <a:pt x="1" y="22"/>
                  </a:cubicBezTo>
                  <a:cubicBezTo>
                    <a:pt x="1" y="29"/>
                    <a:pt x="15" y="44"/>
                    <a:pt x="30" y="44"/>
                  </a:cubicBezTo>
                  <a:lnTo>
                    <a:pt x="73" y="44"/>
                  </a:lnTo>
                  <a:cubicBezTo>
                    <a:pt x="94" y="36"/>
                    <a:pt x="94"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6"/>
            <p:cNvSpPr/>
            <p:nvPr/>
          </p:nvSpPr>
          <p:spPr>
            <a:xfrm>
              <a:off x="3319350" y="5373175"/>
              <a:ext cx="2375" cy="1125"/>
            </a:xfrm>
            <a:custGeom>
              <a:avLst/>
              <a:gdLst/>
              <a:ahLst/>
              <a:cxnLst/>
              <a:rect l="l" t="t" r="r" b="b"/>
              <a:pathLst>
                <a:path w="95" h="45" extrusionOk="0">
                  <a:moveTo>
                    <a:pt x="29" y="1"/>
                  </a:moveTo>
                  <a:cubicBezTo>
                    <a:pt x="1" y="1"/>
                    <a:pt x="1" y="37"/>
                    <a:pt x="22" y="44"/>
                  </a:cubicBezTo>
                  <a:lnTo>
                    <a:pt x="73" y="44"/>
                  </a:lnTo>
                  <a:cubicBezTo>
                    <a:pt x="87" y="44"/>
                    <a:pt x="94" y="37"/>
                    <a:pt x="94" y="22"/>
                  </a:cubicBezTo>
                  <a:cubicBezTo>
                    <a:pt x="94" y="15"/>
                    <a:pt x="87"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6"/>
            <p:cNvSpPr/>
            <p:nvPr/>
          </p:nvSpPr>
          <p:spPr>
            <a:xfrm>
              <a:off x="3339900" y="5372650"/>
              <a:ext cx="2375" cy="1275"/>
            </a:xfrm>
            <a:custGeom>
              <a:avLst/>
              <a:gdLst/>
              <a:ahLst/>
              <a:cxnLst/>
              <a:rect l="l" t="t" r="r" b="b"/>
              <a:pathLst>
                <a:path w="95" h="51" extrusionOk="0">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6"/>
            <p:cNvSpPr/>
            <p:nvPr/>
          </p:nvSpPr>
          <p:spPr>
            <a:xfrm>
              <a:off x="3309075" y="5371675"/>
              <a:ext cx="2375" cy="1350"/>
            </a:xfrm>
            <a:custGeom>
              <a:avLst/>
              <a:gdLst/>
              <a:ahLst/>
              <a:cxnLst/>
              <a:rect l="l" t="t" r="r" b="b"/>
              <a:pathLst>
                <a:path w="95" h="54" extrusionOk="0">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6"/>
            <p:cNvSpPr/>
            <p:nvPr/>
          </p:nvSpPr>
          <p:spPr>
            <a:xfrm>
              <a:off x="3349825" y="5370650"/>
              <a:ext cx="2725" cy="1475"/>
            </a:xfrm>
            <a:custGeom>
              <a:avLst/>
              <a:gdLst/>
              <a:ahLst/>
              <a:cxnLst/>
              <a:rect l="l" t="t" r="r" b="b"/>
              <a:pathLst>
                <a:path w="109" h="59" extrusionOk="0">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6"/>
            <p:cNvSpPr/>
            <p:nvPr/>
          </p:nvSpPr>
          <p:spPr>
            <a:xfrm>
              <a:off x="3298975" y="5369150"/>
              <a:ext cx="2550" cy="1350"/>
            </a:xfrm>
            <a:custGeom>
              <a:avLst/>
              <a:gdLst/>
              <a:ahLst/>
              <a:cxnLst/>
              <a:rect l="l" t="t" r="r" b="b"/>
              <a:pathLst>
                <a:path w="102" h="54" extrusionOk="0">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6"/>
            <p:cNvSpPr/>
            <p:nvPr/>
          </p:nvSpPr>
          <p:spPr>
            <a:xfrm>
              <a:off x="3359925" y="5367700"/>
              <a:ext cx="2375" cy="1550"/>
            </a:xfrm>
            <a:custGeom>
              <a:avLst/>
              <a:gdLst/>
              <a:ahLst/>
              <a:cxnLst/>
              <a:rect l="l" t="t" r="r" b="b"/>
              <a:pathLst>
                <a:path w="95" h="62" extrusionOk="0">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6"/>
            <p:cNvSpPr/>
            <p:nvPr/>
          </p:nvSpPr>
          <p:spPr>
            <a:xfrm>
              <a:off x="3289425" y="5365525"/>
              <a:ext cx="2375" cy="1550"/>
            </a:xfrm>
            <a:custGeom>
              <a:avLst/>
              <a:gdLst/>
              <a:ahLst/>
              <a:cxnLst/>
              <a:rect l="l" t="t" r="r" b="b"/>
              <a:pathLst>
                <a:path w="95" h="62" extrusionOk="0">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6"/>
            <p:cNvSpPr/>
            <p:nvPr/>
          </p:nvSpPr>
          <p:spPr>
            <a:xfrm>
              <a:off x="3369475" y="5363700"/>
              <a:ext cx="2375" cy="1575"/>
            </a:xfrm>
            <a:custGeom>
              <a:avLst/>
              <a:gdLst/>
              <a:ahLst/>
              <a:cxnLst/>
              <a:rect l="l" t="t" r="r" b="b"/>
              <a:pathLst>
                <a:path w="95" h="63" extrusionOk="0">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6"/>
            <p:cNvSpPr/>
            <p:nvPr/>
          </p:nvSpPr>
          <p:spPr>
            <a:xfrm>
              <a:off x="3280225" y="5360975"/>
              <a:ext cx="2375" cy="1775"/>
            </a:xfrm>
            <a:custGeom>
              <a:avLst/>
              <a:gdLst/>
              <a:ahLst/>
              <a:cxnLst/>
              <a:rect l="l" t="t" r="r" b="b"/>
              <a:pathLst>
                <a:path w="95" h="71" extrusionOk="0">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6"/>
            <p:cNvSpPr/>
            <p:nvPr/>
          </p:nvSpPr>
          <p:spPr>
            <a:xfrm>
              <a:off x="3378500" y="5358675"/>
              <a:ext cx="2600" cy="1725"/>
            </a:xfrm>
            <a:custGeom>
              <a:avLst/>
              <a:gdLst/>
              <a:ahLst/>
              <a:cxnLst/>
              <a:rect l="l" t="t" r="r" b="b"/>
              <a:pathLst>
                <a:path w="104" h="69" extrusionOk="0">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6"/>
            <p:cNvSpPr/>
            <p:nvPr/>
          </p:nvSpPr>
          <p:spPr>
            <a:xfrm>
              <a:off x="3271325" y="5355250"/>
              <a:ext cx="2425" cy="1900"/>
            </a:xfrm>
            <a:custGeom>
              <a:avLst/>
              <a:gdLst/>
              <a:ahLst/>
              <a:cxnLst/>
              <a:rect l="l" t="t" r="r" b="b"/>
              <a:pathLst>
                <a:path w="97" h="76" extrusionOk="0">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6"/>
            <p:cNvSpPr/>
            <p:nvPr/>
          </p:nvSpPr>
          <p:spPr>
            <a:xfrm>
              <a:off x="3386975" y="5352700"/>
              <a:ext cx="2300" cy="1925"/>
            </a:xfrm>
            <a:custGeom>
              <a:avLst/>
              <a:gdLst/>
              <a:ahLst/>
              <a:cxnLst/>
              <a:rect l="l" t="t" r="r" b="b"/>
              <a:pathLst>
                <a:path w="92" h="77" extrusionOk="0">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6"/>
            <p:cNvSpPr/>
            <p:nvPr/>
          </p:nvSpPr>
          <p:spPr>
            <a:xfrm>
              <a:off x="3263625" y="5348875"/>
              <a:ext cx="2025" cy="1975"/>
            </a:xfrm>
            <a:custGeom>
              <a:avLst/>
              <a:gdLst/>
              <a:ahLst/>
              <a:cxnLst/>
              <a:rect l="l" t="t" r="r" b="b"/>
              <a:pathLst>
                <a:path w="81" h="79" extrusionOk="0">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6"/>
            <p:cNvSpPr/>
            <p:nvPr/>
          </p:nvSpPr>
          <p:spPr>
            <a:xfrm>
              <a:off x="3394900" y="5345950"/>
              <a:ext cx="2225" cy="2025"/>
            </a:xfrm>
            <a:custGeom>
              <a:avLst/>
              <a:gdLst/>
              <a:ahLst/>
              <a:cxnLst/>
              <a:rect l="l" t="t" r="r" b="b"/>
              <a:pathLst>
                <a:path w="89" h="81" extrusionOk="0">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6"/>
            <p:cNvSpPr/>
            <p:nvPr/>
          </p:nvSpPr>
          <p:spPr>
            <a:xfrm>
              <a:off x="3256250" y="5341500"/>
              <a:ext cx="2000" cy="2150"/>
            </a:xfrm>
            <a:custGeom>
              <a:avLst/>
              <a:gdLst/>
              <a:ahLst/>
              <a:cxnLst/>
              <a:rect l="l" t="t" r="r" b="b"/>
              <a:pathLst>
                <a:path w="80" h="86" extrusionOk="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6"/>
            <p:cNvSpPr/>
            <p:nvPr/>
          </p:nvSpPr>
          <p:spPr>
            <a:xfrm>
              <a:off x="3401925" y="5338375"/>
              <a:ext cx="2275" cy="2025"/>
            </a:xfrm>
            <a:custGeom>
              <a:avLst/>
              <a:gdLst/>
              <a:ahLst/>
              <a:cxnLst/>
              <a:rect l="l" t="t" r="r" b="b"/>
              <a:pathLst>
                <a:path w="91" h="81" extrusionOk="0">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6"/>
            <p:cNvSpPr/>
            <p:nvPr/>
          </p:nvSpPr>
          <p:spPr>
            <a:xfrm>
              <a:off x="3249575" y="5333550"/>
              <a:ext cx="2000" cy="2150"/>
            </a:xfrm>
            <a:custGeom>
              <a:avLst/>
              <a:gdLst/>
              <a:ahLst/>
              <a:cxnLst/>
              <a:rect l="l" t="t" r="r" b="b"/>
              <a:pathLst>
                <a:path w="80" h="86" extrusionOk="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6"/>
            <p:cNvSpPr/>
            <p:nvPr/>
          </p:nvSpPr>
          <p:spPr>
            <a:xfrm>
              <a:off x="3408250" y="5330025"/>
              <a:ext cx="1825" cy="2075"/>
            </a:xfrm>
            <a:custGeom>
              <a:avLst/>
              <a:gdLst/>
              <a:ahLst/>
              <a:cxnLst/>
              <a:rect l="l" t="t" r="r" b="b"/>
              <a:pathLst>
                <a:path w="73" h="83" extrusionOk="0">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6"/>
            <p:cNvSpPr/>
            <p:nvPr/>
          </p:nvSpPr>
          <p:spPr>
            <a:xfrm>
              <a:off x="3244150" y="5324975"/>
              <a:ext cx="1850" cy="2075"/>
            </a:xfrm>
            <a:custGeom>
              <a:avLst/>
              <a:gdLst/>
              <a:ahLst/>
              <a:cxnLst/>
              <a:rect l="l" t="t" r="r" b="b"/>
              <a:pathLst>
                <a:path w="74" h="83" extrusionOk="0">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6"/>
            <p:cNvSpPr/>
            <p:nvPr/>
          </p:nvSpPr>
          <p:spPr>
            <a:xfrm>
              <a:off x="3413475" y="5321175"/>
              <a:ext cx="2000" cy="2150"/>
            </a:xfrm>
            <a:custGeom>
              <a:avLst/>
              <a:gdLst/>
              <a:ahLst/>
              <a:cxnLst/>
              <a:rect l="l" t="t" r="r" b="b"/>
              <a:pathLst>
                <a:path w="80" h="86" extrusionOk="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6"/>
            <p:cNvSpPr/>
            <p:nvPr/>
          </p:nvSpPr>
          <p:spPr>
            <a:xfrm>
              <a:off x="3239475" y="5315775"/>
              <a:ext cx="1650" cy="2250"/>
            </a:xfrm>
            <a:custGeom>
              <a:avLst/>
              <a:gdLst/>
              <a:ahLst/>
              <a:cxnLst/>
              <a:rect l="l" t="t" r="r" b="b"/>
              <a:pathLst>
                <a:path w="66" h="90" extrusionOk="0">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6"/>
            <p:cNvSpPr/>
            <p:nvPr/>
          </p:nvSpPr>
          <p:spPr>
            <a:xfrm>
              <a:off x="3417975" y="5311850"/>
              <a:ext cx="1775" cy="2225"/>
            </a:xfrm>
            <a:custGeom>
              <a:avLst/>
              <a:gdLst/>
              <a:ahLst/>
              <a:cxnLst/>
              <a:rect l="l" t="t" r="r" b="b"/>
              <a:pathLst>
                <a:path w="71" h="89" extrusionOk="0">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6"/>
            <p:cNvSpPr/>
            <p:nvPr/>
          </p:nvSpPr>
          <p:spPr>
            <a:xfrm>
              <a:off x="3235700" y="5306100"/>
              <a:ext cx="1625" cy="2200"/>
            </a:xfrm>
            <a:custGeom>
              <a:avLst/>
              <a:gdLst/>
              <a:ahLst/>
              <a:cxnLst/>
              <a:rect l="l" t="t" r="r" b="b"/>
              <a:pathLst>
                <a:path w="65" h="88" extrusionOk="0">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6"/>
            <p:cNvSpPr/>
            <p:nvPr/>
          </p:nvSpPr>
          <p:spPr>
            <a:xfrm>
              <a:off x="3421225" y="5301975"/>
              <a:ext cx="1750" cy="2175"/>
            </a:xfrm>
            <a:custGeom>
              <a:avLst/>
              <a:gdLst/>
              <a:ahLst/>
              <a:cxnLst/>
              <a:rect l="l" t="t" r="r" b="b"/>
              <a:pathLst>
                <a:path w="70" h="87" extrusionOk="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6"/>
            <p:cNvSpPr/>
            <p:nvPr/>
          </p:nvSpPr>
          <p:spPr>
            <a:xfrm>
              <a:off x="3233175" y="5296150"/>
              <a:ext cx="1450" cy="2225"/>
            </a:xfrm>
            <a:custGeom>
              <a:avLst/>
              <a:gdLst/>
              <a:ahLst/>
              <a:cxnLst/>
              <a:rect l="l" t="t" r="r" b="b"/>
              <a:pathLst>
                <a:path w="58" h="89" extrusionOk="0">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6"/>
            <p:cNvSpPr/>
            <p:nvPr/>
          </p:nvSpPr>
          <p:spPr>
            <a:xfrm>
              <a:off x="3423750" y="5291950"/>
              <a:ext cx="1300" cy="2275"/>
            </a:xfrm>
            <a:custGeom>
              <a:avLst/>
              <a:gdLst/>
              <a:ahLst/>
              <a:cxnLst/>
              <a:rect l="l" t="t" r="r" b="b"/>
              <a:pathLst>
                <a:path w="52" h="91" extrusionOk="0">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6"/>
            <p:cNvSpPr/>
            <p:nvPr/>
          </p:nvSpPr>
          <p:spPr>
            <a:xfrm>
              <a:off x="3231725" y="5285925"/>
              <a:ext cx="1275" cy="2350"/>
            </a:xfrm>
            <a:custGeom>
              <a:avLst/>
              <a:gdLst/>
              <a:ahLst/>
              <a:cxnLst/>
              <a:rect l="l" t="t" r="r" b="b"/>
              <a:pathLst>
                <a:path w="51" h="94" extrusionOk="0">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6"/>
            <p:cNvSpPr/>
            <p:nvPr/>
          </p:nvSpPr>
          <p:spPr>
            <a:xfrm>
              <a:off x="3424825" y="5281575"/>
              <a:ext cx="1125" cy="2375"/>
            </a:xfrm>
            <a:custGeom>
              <a:avLst/>
              <a:gdLst/>
              <a:ahLst/>
              <a:cxnLst/>
              <a:rect l="l" t="t" r="r" b="b"/>
              <a:pathLst>
                <a:path w="45" h="95" extrusionOk="0">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6"/>
            <p:cNvSpPr/>
            <p:nvPr/>
          </p:nvSpPr>
          <p:spPr>
            <a:xfrm>
              <a:off x="3231350" y="5275450"/>
              <a:ext cx="1125" cy="2550"/>
            </a:xfrm>
            <a:custGeom>
              <a:avLst/>
              <a:gdLst/>
              <a:ahLst/>
              <a:cxnLst/>
              <a:rect l="l" t="t" r="r" b="b"/>
              <a:pathLst>
                <a:path w="45" h="102" extrusionOk="0">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6"/>
            <p:cNvSpPr/>
            <p:nvPr/>
          </p:nvSpPr>
          <p:spPr>
            <a:xfrm>
              <a:off x="3424825" y="5271300"/>
              <a:ext cx="1300" cy="2375"/>
            </a:xfrm>
            <a:custGeom>
              <a:avLst/>
              <a:gdLst/>
              <a:ahLst/>
              <a:cxnLst/>
              <a:rect l="l" t="t" r="r" b="b"/>
              <a:pathLst>
                <a:path w="52" h="95" extrusionOk="0">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6"/>
            <p:cNvSpPr/>
            <p:nvPr/>
          </p:nvSpPr>
          <p:spPr>
            <a:xfrm>
              <a:off x="3231900" y="5265250"/>
              <a:ext cx="1300" cy="2300"/>
            </a:xfrm>
            <a:custGeom>
              <a:avLst/>
              <a:gdLst/>
              <a:ahLst/>
              <a:cxnLst/>
              <a:rect l="l" t="t" r="r" b="b"/>
              <a:pathLst>
                <a:path w="52" h="92" extrusionOk="0">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6"/>
            <p:cNvSpPr/>
            <p:nvPr/>
          </p:nvSpPr>
          <p:spPr>
            <a:xfrm>
              <a:off x="3423750" y="5261025"/>
              <a:ext cx="1475" cy="2375"/>
            </a:xfrm>
            <a:custGeom>
              <a:avLst/>
              <a:gdLst/>
              <a:ahLst/>
              <a:cxnLst/>
              <a:rect l="l" t="t" r="r" b="b"/>
              <a:pathLst>
                <a:path w="59" h="95" extrusionOk="0">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6"/>
            <p:cNvSpPr/>
            <p:nvPr/>
          </p:nvSpPr>
          <p:spPr>
            <a:xfrm>
              <a:off x="3233350" y="5255025"/>
              <a:ext cx="1450" cy="2250"/>
            </a:xfrm>
            <a:custGeom>
              <a:avLst/>
              <a:gdLst/>
              <a:ahLst/>
              <a:cxnLst/>
              <a:rect l="l" t="t" r="r" b="b"/>
              <a:pathLst>
                <a:path w="58" h="90" extrusionOk="0">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6"/>
            <p:cNvSpPr/>
            <p:nvPr/>
          </p:nvSpPr>
          <p:spPr>
            <a:xfrm>
              <a:off x="3421600" y="5251050"/>
              <a:ext cx="1450" cy="2250"/>
            </a:xfrm>
            <a:custGeom>
              <a:avLst/>
              <a:gdLst/>
              <a:ahLst/>
              <a:cxnLst/>
              <a:rect l="l" t="t" r="r" b="b"/>
              <a:pathLst>
                <a:path w="58" h="90" extrusionOk="0">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6"/>
            <p:cNvSpPr/>
            <p:nvPr/>
          </p:nvSpPr>
          <p:spPr>
            <a:xfrm>
              <a:off x="3236050" y="5245100"/>
              <a:ext cx="1650" cy="2250"/>
            </a:xfrm>
            <a:custGeom>
              <a:avLst/>
              <a:gdLst/>
              <a:ahLst/>
              <a:cxnLst/>
              <a:rect l="l" t="t" r="r" b="b"/>
              <a:pathLst>
                <a:path w="66" h="90" extrusionOk="0">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6"/>
            <p:cNvSpPr/>
            <p:nvPr/>
          </p:nvSpPr>
          <p:spPr>
            <a:xfrm>
              <a:off x="3418350" y="5241200"/>
              <a:ext cx="1650" cy="2175"/>
            </a:xfrm>
            <a:custGeom>
              <a:avLst/>
              <a:gdLst/>
              <a:ahLst/>
              <a:cxnLst/>
              <a:rect l="l" t="t" r="r" b="b"/>
              <a:pathLst>
                <a:path w="66" h="87" extrusionOk="0">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6"/>
            <p:cNvSpPr/>
            <p:nvPr/>
          </p:nvSpPr>
          <p:spPr>
            <a:xfrm>
              <a:off x="3239825" y="5235525"/>
              <a:ext cx="1850" cy="2225"/>
            </a:xfrm>
            <a:custGeom>
              <a:avLst/>
              <a:gdLst/>
              <a:ahLst/>
              <a:cxnLst/>
              <a:rect l="l" t="t" r="r" b="b"/>
              <a:pathLst>
                <a:path w="74" h="89" extrusionOk="0">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6"/>
            <p:cNvSpPr/>
            <p:nvPr/>
          </p:nvSpPr>
          <p:spPr>
            <a:xfrm>
              <a:off x="3414025" y="5231825"/>
              <a:ext cx="1825" cy="2175"/>
            </a:xfrm>
            <a:custGeom>
              <a:avLst/>
              <a:gdLst/>
              <a:ahLst/>
              <a:cxnLst/>
              <a:rect l="l" t="t" r="r" b="b"/>
              <a:pathLst>
                <a:path w="73" h="87" extrusionOk="0">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6"/>
            <p:cNvSpPr/>
            <p:nvPr/>
          </p:nvSpPr>
          <p:spPr>
            <a:xfrm>
              <a:off x="3244525" y="5226475"/>
              <a:ext cx="2000" cy="2125"/>
            </a:xfrm>
            <a:custGeom>
              <a:avLst/>
              <a:gdLst/>
              <a:ahLst/>
              <a:cxnLst/>
              <a:rect l="l" t="t" r="r" b="b"/>
              <a:pathLst>
                <a:path w="80" h="85" extrusionOk="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3408525" y="5222950"/>
              <a:ext cx="2100" cy="2225"/>
            </a:xfrm>
            <a:custGeom>
              <a:avLst/>
              <a:gdLst/>
              <a:ahLst/>
              <a:cxnLst/>
              <a:rect l="l" t="t" r="r" b="b"/>
              <a:pathLst>
                <a:path w="84" h="89" extrusionOk="0">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3250300" y="5218000"/>
              <a:ext cx="2000" cy="2025"/>
            </a:xfrm>
            <a:custGeom>
              <a:avLst/>
              <a:gdLst/>
              <a:ahLst/>
              <a:cxnLst/>
              <a:rect l="l" t="t" r="r" b="b"/>
              <a:pathLst>
                <a:path w="80" h="81" extrusionOk="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p:nvPr/>
          </p:nvSpPr>
          <p:spPr>
            <a:xfrm>
              <a:off x="3402650" y="5214600"/>
              <a:ext cx="2025" cy="2100"/>
            </a:xfrm>
            <a:custGeom>
              <a:avLst/>
              <a:gdLst/>
              <a:ahLst/>
              <a:cxnLst/>
              <a:rect l="l" t="t" r="r" b="b"/>
              <a:pathLst>
                <a:path w="81" h="84" extrusionOk="0">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6"/>
            <p:cNvSpPr/>
            <p:nvPr/>
          </p:nvSpPr>
          <p:spPr>
            <a:xfrm>
              <a:off x="3256775" y="5210000"/>
              <a:ext cx="2425" cy="2000"/>
            </a:xfrm>
            <a:custGeom>
              <a:avLst/>
              <a:gdLst/>
              <a:ahLst/>
              <a:cxnLst/>
              <a:rect l="l" t="t" r="r" b="b"/>
              <a:pathLst>
                <a:path w="97" h="80" extrusionOk="0">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6"/>
            <p:cNvSpPr/>
            <p:nvPr/>
          </p:nvSpPr>
          <p:spPr>
            <a:xfrm>
              <a:off x="3395625" y="5207175"/>
              <a:ext cx="2000" cy="1950"/>
            </a:xfrm>
            <a:custGeom>
              <a:avLst/>
              <a:gdLst/>
              <a:ahLst/>
              <a:cxnLst/>
              <a:rect l="l" t="t" r="r" b="b"/>
              <a:pathLst>
                <a:path w="80" h="78" extrusionOk="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6"/>
            <p:cNvSpPr/>
            <p:nvPr/>
          </p:nvSpPr>
          <p:spPr>
            <a:xfrm>
              <a:off x="3264175" y="5202875"/>
              <a:ext cx="2425" cy="1925"/>
            </a:xfrm>
            <a:custGeom>
              <a:avLst/>
              <a:gdLst/>
              <a:ahLst/>
              <a:cxnLst/>
              <a:rect l="l" t="t" r="r" b="b"/>
              <a:pathLst>
                <a:path w="97" h="77" extrusionOk="0">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6"/>
            <p:cNvSpPr/>
            <p:nvPr/>
          </p:nvSpPr>
          <p:spPr>
            <a:xfrm>
              <a:off x="3387875" y="5200500"/>
              <a:ext cx="2175" cy="1775"/>
            </a:xfrm>
            <a:custGeom>
              <a:avLst/>
              <a:gdLst/>
              <a:ahLst/>
              <a:cxnLst/>
              <a:rect l="l" t="t" r="r" b="b"/>
              <a:pathLst>
                <a:path w="87" h="71" extrusionOk="0">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6"/>
            <p:cNvSpPr/>
            <p:nvPr/>
          </p:nvSpPr>
          <p:spPr>
            <a:xfrm>
              <a:off x="3272300" y="5196625"/>
              <a:ext cx="2350" cy="1850"/>
            </a:xfrm>
            <a:custGeom>
              <a:avLst/>
              <a:gdLst/>
              <a:ahLst/>
              <a:cxnLst/>
              <a:rect l="l" t="t" r="r" b="b"/>
              <a:pathLst>
                <a:path w="94" h="74" extrusionOk="0">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6"/>
            <p:cNvSpPr/>
            <p:nvPr/>
          </p:nvSpPr>
          <p:spPr>
            <a:xfrm>
              <a:off x="3379175" y="5194525"/>
              <a:ext cx="2600" cy="1625"/>
            </a:xfrm>
            <a:custGeom>
              <a:avLst/>
              <a:gdLst/>
              <a:ahLst/>
              <a:cxnLst/>
              <a:rect l="l" t="t" r="r" b="b"/>
              <a:pathLst>
                <a:path w="104" h="65" extrusionOk="0">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6"/>
            <p:cNvSpPr/>
            <p:nvPr/>
          </p:nvSpPr>
          <p:spPr>
            <a:xfrm>
              <a:off x="3281125" y="5191300"/>
              <a:ext cx="2200" cy="1775"/>
            </a:xfrm>
            <a:custGeom>
              <a:avLst/>
              <a:gdLst/>
              <a:ahLst/>
              <a:cxnLst/>
              <a:rect l="l" t="t" r="r" b="b"/>
              <a:pathLst>
                <a:path w="88" h="71" extrusionOk="0">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6"/>
            <p:cNvSpPr/>
            <p:nvPr/>
          </p:nvSpPr>
          <p:spPr>
            <a:xfrm>
              <a:off x="3370375" y="5189450"/>
              <a:ext cx="2375" cy="1650"/>
            </a:xfrm>
            <a:custGeom>
              <a:avLst/>
              <a:gdLst/>
              <a:ahLst/>
              <a:cxnLst/>
              <a:rect l="l" t="t" r="r" b="b"/>
              <a:pathLst>
                <a:path w="95" h="66" extrusionOk="0">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6"/>
            <p:cNvSpPr/>
            <p:nvPr/>
          </p:nvSpPr>
          <p:spPr>
            <a:xfrm>
              <a:off x="3290325" y="5186850"/>
              <a:ext cx="2375" cy="1725"/>
            </a:xfrm>
            <a:custGeom>
              <a:avLst/>
              <a:gdLst/>
              <a:ahLst/>
              <a:cxnLst/>
              <a:rect l="l" t="t" r="r" b="b"/>
              <a:pathLst>
                <a:path w="95" h="69" extrusionOk="0">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6"/>
            <p:cNvSpPr/>
            <p:nvPr/>
          </p:nvSpPr>
          <p:spPr>
            <a:xfrm>
              <a:off x="3360825" y="5185400"/>
              <a:ext cx="2725" cy="1550"/>
            </a:xfrm>
            <a:custGeom>
              <a:avLst/>
              <a:gdLst/>
              <a:ahLst/>
              <a:cxnLst/>
              <a:rect l="l" t="t" r="r" b="b"/>
              <a:pathLst>
                <a:path w="109" h="62" extrusionOk="0">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6"/>
            <p:cNvSpPr/>
            <p:nvPr/>
          </p:nvSpPr>
          <p:spPr>
            <a:xfrm>
              <a:off x="3300050" y="5183500"/>
              <a:ext cx="2375" cy="1475"/>
            </a:xfrm>
            <a:custGeom>
              <a:avLst/>
              <a:gdLst/>
              <a:ahLst/>
              <a:cxnLst/>
              <a:rect l="l" t="t" r="r" b="b"/>
              <a:pathLst>
                <a:path w="95" h="59" extrusionOk="0">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6"/>
            <p:cNvSpPr/>
            <p:nvPr/>
          </p:nvSpPr>
          <p:spPr>
            <a:xfrm>
              <a:off x="3351075" y="5182425"/>
              <a:ext cx="2375" cy="1450"/>
            </a:xfrm>
            <a:custGeom>
              <a:avLst/>
              <a:gdLst/>
              <a:ahLst/>
              <a:cxnLst/>
              <a:rect l="l" t="t" r="r" b="b"/>
              <a:pathLst>
                <a:path w="95" h="58" extrusionOk="0">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6"/>
            <p:cNvSpPr/>
            <p:nvPr/>
          </p:nvSpPr>
          <p:spPr>
            <a:xfrm>
              <a:off x="3310150" y="5181150"/>
              <a:ext cx="2375" cy="1350"/>
            </a:xfrm>
            <a:custGeom>
              <a:avLst/>
              <a:gdLst/>
              <a:ahLst/>
              <a:cxnLst/>
              <a:rect l="l" t="t" r="r" b="b"/>
              <a:pathLst>
                <a:path w="95" h="54" extrusionOk="0">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6"/>
            <p:cNvSpPr/>
            <p:nvPr/>
          </p:nvSpPr>
          <p:spPr>
            <a:xfrm>
              <a:off x="3341000" y="5180575"/>
              <a:ext cx="2550" cy="1325"/>
            </a:xfrm>
            <a:custGeom>
              <a:avLst/>
              <a:gdLst/>
              <a:ahLst/>
              <a:cxnLst/>
              <a:rect l="l" t="t" r="r" b="b"/>
              <a:pathLst>
                <a:path w="102" h="53" extrusionOk="0">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6"/>
            <p:cNvSpPr/>
            <p:nvPr/>
          </p:nvSpPr>
          <p:spPr>
            <a:xfrm>
              <a:off x="3320250" y="5180075"/>
              <a:ext cx="2375" cy="1100"/>
            </a:xfrm>
            <a:custGeom>
              <a:avLst/>
              <a:gdLst/>
              <a:ahLst/>
              <a:cxnLst/>
              <a:rect l="l" t="t" r="r" b="b"/>
              <a:pathLst>
                <a:path w="95" h="44" extrusionOk="0">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6"/>
            <p:cNvSpPr/>
            <p:nvPr/>
          </p:nvSpPr>
          <p:spPr>
            <a:xfrm>
              <a:off x="3330525" y="5179700"/>
              <a:ext cx="2375" cy="1300"/>
            </a:xfrm>
            <a:custGeom>
              <a:avLst/>
              <a:gdLst/>
              <a:ahLst/>
              <a:cxnLst/>
              <a:rect l="l" t="t" r="r" b="b"/>
              <a:pathLst>
                <a:path w="95" h="52" extrusionOk="0">
                  <a:moveTo>
                    <a:pt x="30" y="1"/>
                  </a:moveTo>
                  <a:cubicBezTo>
                    <a:pt x="1" y="1"/>
                    <a:pt x="1" y="51"/>
                    <a:pt x="30" y="51"/>
                  </a:cubicBezTo>
                  <a:lnTo>
                    <a:pt x="73" y="51"/>
                  </a:lnTo>
                  <a:cubicBezTo>
                    <a:pt x="87" y="51"/>
                    <a:pt x="95" y="37"/>
                    <a:pt x="95" y="30"/>
                  </a:cubicBezTo>
                  <a:cubicBezTo>
                    <a:pt x="95" y="15"/>
                    <a:pt x="87" y="1"/>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56"/>
          <p:cNvGrpSpPr/>
          <p:nvPr/>
        </p:nvGrpSpPr>
        <p:grpSpPr>
          <a:xfrm>
            <a:off x="1221144" y="2343029"/>
            <a:ext cx="508123" cy="507955"/>
            <a:chOff x="1897577" y="2802432"/>
            <a:chExt cx="492176" cy="492014"/>
          </a:xfrm>
        </p:grpSpPr>
        <p:sp>
          <p:nvSpPr>
            <p:cNvPr id="803" name="Google Shape;803;p56"/>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6"/>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6"/>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6"/>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6"/>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6"/>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6"/>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6"/>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6"/>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6"/>
            <p:cNvSpPr/>
            <p:nvPr/>
          </p:nvSpPr>
          <p:spPr>
            <a:xfrm>
              <a:off x="2143379" y="3048492"/>
              <a:ext cx="16" cy="16"/>
            </a:xfrm>
            <a:custGeom>
              <a:avLst/>
              <a:gdLst/>
              <a:ahLst/>
              <a:cxnLst/>
              <a:rect l="l" t="t" r="r" b="b"/>
              <a:pathLst>
                <a:path w="1" h="1" fill="none" extrusionOk="0">
                  <a:moveTo>
                    <a:pt x="0" y="0"/>
                  </a:moveTo>
                  <a:lnTo>
                    <a:pt x="0" y="0"/>
                  </a:lnTo>
                  <a:close/>
                </a:path>
              </a:pathLst>
            </a:custGeom>
            <a:noFill/>
            <a:ln w="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6"/>
            <p:cNvSpPr/>
            <p:nvPr/>
          </p:nvSpPr>
          <p:spPr>
            <a:xfrm>
              <a:off x="2143379" y="3048492"/>
              <a:ext cx="16" cy="16"/>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56"/>
          <p:cNvGrpSpPr/>
          <p:nvPr/>
        </p:nvGrpSpPr>
        <p:grpSpPr>
          <a:xfrm>
            <a:off x="1888175" y="3096565"/>
            <a:ext cx="508118" cy="508066"/>
            <a:chOff x="2543222" y="2802319"/>
            <a:chExt cx="492172" cy="492122"/>
          </a:xfrm>
        </p:grpSpPr>
        <p:sp>
          <p:nvSpPr>
            <p:cNvPr id="816" name="Google Shape;816;p56"/>
            <p:cNvSpPr/>
            <p:nvPr/>
          </p:nvSpPr>
          <p:spPr>
            <a:xfrm>
              <a:off x="2712955" y="2802319"/>
              <a:ext cx="151969" cy="43028"/>
            </a:xfrm>
            <a:custGeom>
              <a:avLst/>
              <a:gdLst/>
              <a:ahLst/>
              <a:cxnLst/>
              <a:rect l="l" t="t" r="r" b="b"/>
              <a:pathLst>
                <a:path w="9423" h="2668" extrusionOk="0">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6"/>
            <p:cNvSpPr/>
            <p:nvPr/>
          </p:nvSpPr>
          <p:spPr>
            <a:xfrm>
              <a:off x="2854917" y="2814237"/>
              <a:ext cx="133278" cy="108667"/>
            </a:xfrm>
            <a:custGeom>
              <a:avLst/>
              <a:gdLst/>
              <a:ahLst/>
              <a:cxnLst/>
              <a:rect l="l" t="t" r="r" b="b"/>
              <a:pathLst>
                <a:path w="8264" h="6738" extrusionOk="0">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6"/>
            <p:cNvSpPr/>
            <p:nvPr/>
          </p:nvSpPr>
          <p:spPr>
            <a:xfrm>
              <a:off x="2961901" y="3048363"/>
              <a:ext cx="73493" cy="144760"/>
            </a:xfrm>
            <a:custGeom>
              <a:avLst/>
              <a:gdLst/>
              <a:ahLst/>
              <a:cxnLst/>
              <a:rect l="l" t="t" r="r" b="b"/>
              <a:pathLst>
                <a:path w="4557" h="8976" extrusionOk="0">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6"/>
            <p:cNvSpPr/>
            <p:nvPr/>
          </p:nvSpPr>
          <p:spPr>
            <a:xfrm>
              <a:off x="2590054" y="2814414"/>
              <a:ext cx="132907" cy="108667"/>
            </a:xfrm>
            <a:custGeom>
              <a:avLst/>
              <a:gdLst/>
              <a:ahLst/>
              <a:cxnLst/>
              <a:rect l="l" t="t" r="r" b="b"/>
              <a:pathLst>
                <a:path w="8241" h="6738" extrusionOk="0">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6"/>
            <p:cNvSpPr/>
            <p:nvPr/>
          </p:nvSpPr>
          <p:spPr>
            <a:xfrm>
              <a:off x="2961901" y="2903626"/>
              <a:ext cx="73493" cy="144760"/>
            </a:xfrm>
            <a:custGeom>
              <a:avLst/>
              <a:gdLst/>
              <a:ahLst/>
              <a:cxnLst/>
              <a:rect l="l" t="t" r="r" b="b"/>
              <a:pathLst>
                <a:path w="4557" h="8976" extrusionOk="0">
                  <a:moveTo>
                    <a:pt x="1630" y="1"/>
                  </a:moveTo>
                  <a:lnTo>
                    <a:pt x="0" y="1194"/>
                  </a:lnTo>
                  <a:cubicBezTo>
                    <a:pt x="1653" y="3455"/>
                    <a:pt x="2537" y="6175"/>
                    <a:pt x="2537" y="8976"/>
                  </a:cubicBezTo>
                  <a:lnTo>
                    <a:pt x="4545" y="8976"/>
                  </a:lnTo>
                  <a:cubicBezTo>
                    <a:pt x="4557" y="5751"/>
                    <a:pt x="3535" y="2606"/>
                    <a:pt x="1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6"/>
            <p:cNvSpPr/>
            <p:nvPr/>
          </p:nvSpPr>
          <p:spPr>
            <a:xfrm>
              <a:off x="2854917" y="3174037"/>
              <a:ext cx="133278" cy="108490"/>
            </a:xfrm>
            <a:custGeom>
              <a:avLst/>
              <a:gdLst/>
              <a:ahLst/>
              <a:cxnLst/>
              <a:rect l="l" t="t" r="r" b="b"/>
              <a:pathLst>
                <a:path w="8264" h="6727" extrusionOk="0">
                  <a:moveTo>
                    <a:pt x="6634" y="1"/>
                  </a:moveTo>
                  <a:cubicBezTo>
                    <a:pt x="4981" y="2262"/>
                    <a:pt x="2663" y="3949"/>
                    <a:pt x="0" y="4810"/>
                  </a:cubicBezTo>
                  <a:lnTo>
                    <a:pt x="620" y="6726"/>
                  </a:lnTo>
                  <a:cubicBezTo>
                    <a:pt x="3684" y="5728"/>
                    <a:pt x="6359" y="3788"/>
                    <a:pt x="8264" y="1183"/>
                  </a:cubicBezTo>
                  <a:lnTo>
                    <a:pt x="6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6"/>
            <p:cNvSpPr/>
            <p:nvPr/>
          </p:nvSpPr>
          <p:spPr>
            <a:xfrm>
              <a:off x="2543222" y="2903997"/>
              <a:ext cx="73122" cy="144390"/>
            </a:xfrm>
            <a:custGeom>
              <a:avLst/>
              <a:gdLst/>
              <a:ahLst/>
              <a:cxnLst/>
              <a:rect l="l" t="t" r="r" b="b"/>
              <a:pathLst>
                <a:path w="4534" h="8953" extrusionOk="0">
                  <a:moveTo>
                    <a:pt x="2904" y="0"/>
                  </a:moveTo>
                  <a:cubicBezTo>
                    <a:pt x="1010" y="2594"/>
                    <a:pt x="0" y="5739"/>
                    <a:pt x="0" y="8953"/>
                  </a:cubicBezTo>
                  <a:lnTo>
                    <a:pt x="2020" y="8953"/>
                  </a:lnTo>
                  <a:cubicBezTo>
                    <a:pt x="2020" y="6164"/>
                    <a:pt x="2893" y="3444"/>
                    <a:pt x="4534" y="1183"/>
                  </a:cubicBezTo>
                  <a:lnTo>
                    <a:pt x="2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6"/>
            <p:cNvSpPr/>
            <p:nvPr/>
          </p:nvSpPr>
          <p:spPr>
            <a:xfrm>
              <a:off x="2712955" y="3251413"/>
              <a:ext cx="151969" cy="43028"/>
            </a:xfrm>
            <a:custGeom>
              <a:avLst/>
              <a:gdLst/>
              <a:ahLst/>
              <a:cxnLst/>
              <a:rect l="l" t="t" r="r" b="b"/>
              <a:pathLst>
                <a:path w="9423" h="2668" extrusionOk="0">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6"/>
            <p:cNvSpPr/>
            <p:nvPr/>
          </p:nvSpPr>
          <p:spPr>
            <a:xfrm>
              <a:off x="2590054" y="3173666"/>
              <a:ext cx="132907" cy="108667"/>
            </a:xfrm>
            <a:custGeom>
              <a:avLst/>
              <a:gdLst/>
              <a:ahLst/>
              <a:cxnLst/>
              <a:rect l="l" t="t" r="r" b="b"/>
              <a:pathLst>
                <a:path w="8241" h="6738" extrusionOk="0">
                  <a:moveTo>
                    <a:pt x="1630" y="1"/>
                  </a:moveTo>
                  <a:lnTo>
                    <a:pt x="0" y="1183"/>
                  </a:lnTo>
                  <a:cubicBezTo>
                    <a:pt x="1894" y="3788"/>
                    <a:pt x="4557" y="5728"/>
                    <a:pt x="7621" y="6738"/>
                  </a:cubicBezTo>
                  <a:lnTo>
                    <a:pt x="8241" y="4821"/>
                  </a:lnTo>
                  <a:cubicBezTo>
                    <a:pt x="5590" y="3949"/>
                    <a:pt x="3271" y="2262"/>
                    <a:pt x="1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a:off x="2543222" y="3048363"/>
              <a:ext cx="73122" cy="144390"/>
            </a:xfrm>
            <a:custGeom>
              <a:avLst/>
              <a:gdLst/>
              <a:ahLst/>
              <a:cxnLst/>
              <a:rect l="l" t="t" r="r" b="b"/>
              <a:pathLst>
                <a:path w="4534" h="8953" extrusionOk="0">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56"/>
          <p:cNvGrpSpPr/>
          <p:nvPr/>
        </p:nvGrpSpPr>
        <p:grpSpPr>
          <a:xfrm>
            <a:off x="3236954" y="2338040"/>
            <a:ext cx="517934" cy="517934"/>
            <a:chOff x="3736598" y="2170606"/>
            <a:chExt cx="404889" cy="404889"/>
          </a:xfrm>
        </p:grpSpPr>
        <p:sp>
          <p:nvSpPr>
            <p:cNvPr id="827" name="Google Shape;827;p5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56"/>
          <p:cNvGrpSpPr/>
          <p:nvPr/>
        </p:nvGrpSpPr>
        <p:grpSpPr>
          <a:xfrm>
            <a:off x="2504015" y="2338137"/>
            <a:ext cx="586986" cy="517740"/>
            <a:chOff x="3161917" y="2170682"/>
            <a:chExt cx="458870" cy="404737"/>
          </a:xfrm>
        </p:grpSpPr>
        <p:sp>
          <p:nvSpPr>
            <p:cNvPr id="832" name="Google Shape;832;p5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56"/>
          <p:cNvGrpSpPr/>
          <p:nvPr/>
        </p:nvGrpSpPr>
        <p:grpSpPr>
          <a:xfrm>
            <a:off x="2527036" y="3103432"/>
            <a:ext cx="540943" cy="517963"/>
            <a:chOff x="3179914" y="2889488"/>
            <a:chExt cx="422876" cy="404911"/>
          </a:xfrm>
        </p:grpSpPr>
        <p:sp>
          <p:nvSpPr>
            <p:cNvPr id="836" name="Google Shape;836;p5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56"/>
          <p:cNvGrpSpPr/>
          <p:nvPr/>
        </p:nvGrpSpPr>
        <p:grpSpPr>
          <a:xfrm>
            <a:off x="3227830" y="3103348"/>
            <a:ext cx="536180" cy="518047"/>
            <a:chOff x="3729467" y="2889422"/>
            <a:chExt cx="419153" cy="404977"/>
          </a:xfrm>
        </p:grpSpPr>
        <p:sp>
          <p:nvSpPr>
            <p:cNvPr id="843" name="Google Shape;843;p5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 name="Google Shape;850;p56"/>
          <p:cNvGrpSpPr/>
          <p:nvPr/>
        </p:nvGrpSpPr>
        <p:grpSpPr>
          <a:xfrm>
            <a:off x="1863396" y="2339914"/>
            <a:ext cx="557677" cy="514185"/>
            <a:chOff x="7135920" y="3403879"/>
            <a:chExt cx="882400" cy="813584"/>
          </a:xfrm>
        </p:grpSpPr>
        <p:sp>
          <p:nvSpPr>
            <p:cNvPr id="851" name="Google Shape;851;p56"/>
            <p:cNvSpPr/>
            <p:nvPr/>
          </p:nvSpPr>
          <p:spPr>
            <a:xfrm>
              <a:off x="7135920" y="3650997"/>
              <a:ext cx="299613" cy="488911"/>
            </a:xfrm>
            <a:custGeom>
              <a:avLst/>
              <a:gdLst/>
              <a:ahLst/>
              <a:cxnLst/>
              <a:rect l="l" t="t" r="r" b="b"/>
              <a:pathLst>
                <a:path w="15530" h="25342" extrusionOk="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6"/>
            <p:cNvSpPr/>
            <p:nvPr/>
          </p:nvSpPr>
          <p:spPr>
            <a:xfrm>
              <a:off x="7335192" y="4005709"/>
              <a:ext cx="481174" cy="211754"/>
            </a:xfrm>
            <a:custGeom>
              <a:avLst/>
              <a:gdLst/>
              <a:ahLst/>
              <a:cxnLst/>
              <a:rect l="l" t="t" r="r" b="b"/>
              <a:pathLst>
                <a:path w="24941" h="10976" extrusionOk="0">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6"/>
            <p:cNvSpPr/>
            <p:nvPr/>
          </p:nvSpPr>
          <p:spPr>
            <a:xfrm>
              <a:off x="7718707" y="3685087"/>
              <a:ext cx="299613" cy="454608"/>
            </a:xfrm>
            <a:custGeom>
              <a:avLst/>
              <a:gdLst/>
              <a:ahLst/>
              <a:cxnLst/>
              <a:rect l="l" t="t" r="r" b="b"/>
              <a:pathLst>
                <a:path w="15530" h="23564" extrusionOk="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6"/>
            <p:cNvSpPr/>
            <p:nvPr/>
          </p:nvSpPr>
          <p:spPr>
            <a:xfrm>
              <a:off x="7577216" y="3403879"/>
              <a:ext cx="386853" cy="364705"/>
            </a:xfrm>
            <a:custGeom>
              <a:avLst/>
              <a:gdLst/>
              <a:ahLst/>
              <a:cxnLst/>
              <a:rect l="l" t="t" r="r" b="b"/>
              <a:pathLst>
                <a:path w="20052" h="18904" extrusionOk="0">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6"/>
            <p:cNvSpPr/>
            <p:nvPr/>
          </p:nvSpPr>
          <p:spPr>
            <a:xfrm>
              <a:off x="7190382" y="3404111"/>
              <a:ext cx="448628" cy="332140"/>
            </a:xfrm>
            <a:custGeom>
              <a:avLst/>
              <a:gdLst/>
              <a:ahLst/>
              <a:cxnLst/>
              <a:rect l="l" t="t" r="r" b="b"/>
              <a:pathLst>
                <a:path w="23254" h="17216" extrusionOk="0">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56"/>
          <p:cNvGrpSpPr/>
          <p:nvPr/>
        </p:nvGrpSpPr>
        <p:grpSpPr>
          <a:xfrm>
            <a:off x="1240921" y="3116367"/>
            <a:ext cx="468569" cy="468447"/>
            <a:chOff x="1286994" y="2840926"/>
            <a:chExt cx="453864" cy="453745"/>
          </a:xfrm>
        </p:grpSpPr>
        <p:sp>
          <p:nvSpPr>
            <p:cNvPr id="857" name="Google Shape;857;p56"/>
            <p:cNvSpPr/>
            <p:nvPr/>
          </p:nvSpPr>
          <p:spPr>
            <a:xfrm>
              <a:off x="1513170" y="2933961"/>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6"/>
            <p:cNvSpPr/>
            <p:nvPr/>
          </p:nvSpPr>
          <p:spPr>
            <a:xfrm>
              <a:off x="1513170" y="2851779"/>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6"/>
            <p:cNvSpPr/>
            <p:nvPr/>
          </p:nvSpPr>
          <p:spPr>
            <a:xfrm rot="8637261">
              <a:off x="1377032" y="2862561"/>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6"/>
            <p:cNvSpPr/>
            <p:nvPr/>
          </p:nvSpPr>
          <p:spPr>
            <a:xfrm>
              <a:off x="1286994" y="2934702"/>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6"/>
            <p:cNvSpPr/>
            <p:nvPr/>
          </p:nvSpPr>
          <p:spPr>
            <a:xfrm>
              <a:off x="1443212" y="2840926"/>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p:nvPr/>
          </p:nvSpPr>
          <p:spPr>
            <a:xfrm rot="10800000">
              <a:off x="1286994" y="3067989"/>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6"/>
            <p:cNvSpPr/>
            <p:nvPr/>
          </p:nvSpPr>
          <p:spPr>
            <a:xfrm rot="10800000">
              <a:off x="1330667" y="3067790"/>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6"/>
            <p:cNvSpPr/>
            <p:nvPr/>
          </p:nvSpPr>
          <p:spPr>
            <a:xfrm rot="-2162739">
              <a:off x="1510687" y="3046169"/>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6"/>
            <p:cNvSpPr/>
            <p:nvPr/>
          </p:nvSpPr>
          <p:spPr>
            <a:xfrm rot="10800000">
              <a:off x="1514653" y="3067989"/>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6"/>
            <p:cNvSpPr/>
            <p:nvPr/>
          </p:nvSpPr>
          <p:spPr>
            <a:xfrm rot="10800000">
              <a:off x="1444507" y="3067790"/>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56"/>
          <p:cNvSpPr/>
          <p:nvPr/>
        </p:nvSpPr>
        <p:spPr>
          <a:xfrm>
            <a:off x="7168668" y="2385433"/>
            <a:ext cx="178909" cy="9071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6"/>
          <p:cNvSpPr/>
          <p:nvPr/>
        </p:nvSpPr>
        <p:spPr>
          <a:xfrm>
            <a:off x="6868205" y="2368453"/>
            <a:ext cx="165748" cy="12466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6"/>
          <p:cNvSpPr/>
          <p:nvPr/>
        </p:nvSpPr>
        <p:spPr>
          <a:xfrm>
            <a:off x="7482233" y="2374681"/>
            <a:ext cx="161929" cy="11268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6"/>
          <p:cNvSpPr/>
          <p:nvPr/>
        </p:nvSpPr>
        <p:spPr>
          <a:xfrm>
            <a:off x="7778878" y="2368453"/>
            <a:ext cx="158110" cy="124667"/>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56"/>
          <p:cNvGrpSpPr/>
          <p:nvPr/>
        </p:nvGrpSpPr>
        <p:grpSpPr>
          <a:xfrm>
            <a:off x="6871147" y="2602143"/>
            <a:ext cx="160636" cy="136535"/>
            <a:chOff x="4660325" y="1866850"/>
            <a:chExt cx="68350" cy="58100"/>
          </a:xfrm>
        </p:grpSpPr>
        <p:sp>
          <p:nvSpPr>
            <p:cNvPr id="872" name="Google Shape;872;p5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56"/>
          <p:cNvGrpSpPr/>
          <p:nvPr/>
        </p:nvGrpSpPr>
        <p:grpSpPr>
          <a:xfrm>
            <a:off x="7180081" y="2627170"/>
            <a:ext cx="156817" cy="86891"/>
            <a:chOff x="4791775" y="1877500"/>
            <a:chExt cx="66725" cy="36975"/>
          </a:xfrm>
        </p:grpSpPr>
        <p:sp>
          <p:nvSpPr>
            <p:cNvPr id="875" name="Google Shape;875;p5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56"/>
          <p:cNvGrpSpPr/>
          <p:nvPr/>
        </p:nvGrpSpPr>
        <p:grpSpPr>
          <a:xfrm>
            <a:off x="7490660" y="2627170"/>
            <a:ext cx="139896" cy="86891"/>
            <a:chOff x="4923925" y="1877500"/>
            <a:chExt cx="59525" cy="36975"/>
          </a:xfrm>
        </p:grpSpPr>
        <p:sp>
          <p:nvSpPr>
            <p:cNvPr id="878" name="Google Shape;878;p5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56"/>
          <p:cNvGrpSpPr/>
          <p:nvPr/>
        </p:nvGrpSpPr>
        <p:grpSpPr>
          <a:xfrm>
            <a:off x="7806821" y="2609780"/>
            <a:ext cx="136488" cy="121260"/>
            <a:chOff x="5058450" y="1870100"/>
            <a:chExt cx="58075" cy="51600"/>
          </a:xfrm>
        </p:grpSpPr>
        <p:sp>
          <p:nvSpPr>
            <p:cNvPr id="881" name="Google Shape;881;p5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56"/>
          <p:cNvGrpSpPr/>
          <p:nvPr/>
        </p:nvGrpSpPr>
        <p:grpSpPr>
          <a:xfrm>
            <a:off x="7226262" y="3067854"/>
            <a:ext cx="97533" cy="103870"/>
            <a:chOff x="4811425" y="2065025"/>
            <a:chExt cx="41500" cy="44200"/>
          </a:xfrm>
        </p:grpSpPr>
        <p:sp>
          <p:nvSpPr>
            <p:cNvPr id="884" name="Google Shape;884;p5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56"/>
          <p:cNvGrpSpPr/>
          <p:nvPr/>
        </p:nvGrpSpPr>
        <p:grpSpPr>
          <a:xfrm>
            <a:off x="7504644" y="3067854"/>
            <a:ext cx="116629" cy="103459"/>
            <a:chOff x="4929875" y="2065025"/>
            <a:chExt cx="49625" cy="44025"/>
          </a:xfrm>
        </p:grpSpPr>
        <p:sp>
          <p:nvSpPr>
            <p:cNvPr id="887" name="Google Shape;887;p5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56"/>
          <p:cNvGrpSpPr/>
          <p:nvPr/>
        </p:nvGrpSpPr>
        <p:grpSpPr>
          <a:xfrm>
            <a:off x="7866692" y="3070968"/>
            <a:ext cx="67745" cy="97643"/>
            <a:chOff x="5083925" y="2066350"/>
            <a:chExt cx="28825" cy="41550"/>
          </a:xfrm>
        </p:grpSpPr>
        <p:sp>
          <p:nvSpPr>
            <p:cNvPr id="890" name="Google Shape;890;p5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56"/>
          <p:cNvGrpSpPr/>
          <p:nvPr/>
        </p:nvGrpSpPr>
        <p:grpSpPr>
          <a:xfrm>
            <a:off x="6869855" y="3086067"/>
            <a:ext cx="174679" cy="67445"/>
            <a:chOff x="4659775" y="2072775"/>
            <a:chExt cx="74325" cy="28700"/>
          </a:xfrm>
        </p:grpSpPr>
        <p:sp>
          <p:nvSpPr>
            <p:cNvPr id="893" name="Google Shape;893;p5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56"/>
          <p:cNvGrpSpPr/>
          <p:nvPr/>
        </p:nvGrpSpPr>
        <p:grpSpPr>
          <a:xfrm>
            <a:off x="6876200" y="2859820"/>
            <a:ext cx="161517" cy="86069"/>
            <a:chOff x="4662475" y="1976500"/>
            <a:chExt cx="68725" cy="36625"/>
          </a:xfrm>
        </p:grpSpPr>
        <p:sp>
          <p:nvSpPr>
            <p:cNvPr id="897" name="Google Shape;897;p5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56"/>
          <p:cNvGrpSpPr/>
          <p:nvPr/>
        </p:nvGrpSpPr>
        <p:grpSpPr>
          <a:xfrm>
            <a:off x="7800005" y="2852183"/>
            <a:ext cx="155583" cy="100874"/>
            <a:chOff x="5055550" y="1973250"/>
            <a:chExt cx="66200" cy="42925"/>
          </a:xfrm>
        </p:grpSpPr>
        <p:sp>
          <p:nvSpPr>
            <p:cNvPr id="901" name="Google Shape;901;p56"/>
            <p:cNvSpPr/>
            <p:nvPr/>
          </p:nvSpPr>
          <p:spPr>
            <a:xfrm>
              <a:off x="5083675" y="1973250"/>
              <a:ext cx="38075" cy="42925"/>
            </a:xfrm>
            <a:custGeom>
              <a:avLst/>
              <a:gdLst/>
              <a:ahLst/>
              <a:cxnLst/>
              <a:rect l="l" t="t" r="r" b="b"/>
              <a:pathLst>
                <a:path w="1523" h="1717" extrusionOk="0">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6"/>
            <p:cNvSpPr/>
            <p:nvPr/>
          </p:nvSpPr>
          <p:spPr>
            <a:xfrm>
              <a:off x="50672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6"/>
            <p:cNvSpPr/>
            <p:nvPr/>
          </p:nvSpPr>
          <p:spPr>
            <a:xfrm>
              <a:off x="505555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56"/>
          <p:cNvGrpSpPr/>
          <p:nvPr/>
        </p:nvGrpSpPr>
        <p:grpSpPr>
          <a:xfrm>
            <a:off x="7481788" y="2863052"/>
            <a:ext cx="161047" cy="79430"/>
            <a:chOff x="4920150" y="1977875"/>
            <a:chExt cx="68525" cy="33800"/>
          </a:xfrm>
        </p:grpSpPr>
        <p:sp>
          <p:nvSpPr>
            <p:cNvPr id="905" name="Google Shape;905;p5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56"/>
          <p:cNvGrpSpPr/>
          <p:nvPr/>
        </p:nvGrpSpPr>
        <p:grpSpPr>
          <a:xfrm>
            <a:off x="7183430" y="2869514"/>
            <a:ext cx="163221" cy="66622"/>
            <a:chOff x="4793200" y="1980625"/>
            <a:chExt cx="69450" cy="28350"/>
          </a:xfrm>
        </p:grpSpPr>
        <p:sp>
          <p:nvSpPr>
            <p:cNvPr id="909" name="Google Shape;909;p56"/>
            <p:cNvSpPr/>
            <p:nvPr/>
          </p:nvSpPr>
          <p:spPr>
            <a:xfrm>
              <a:off x="4821325" y="1980625"/>
              <a:ext cx="41325" cy="28350"/>
            </a:xfrm>
            <a:custGeom>
              <a:avLst/>
              <a:gdLst/>
              <a:ahLst/>
              <a:cxnLst/>
              <a:rect l="l" t="t" r="r" b="b"/>
              <a:pathLst>
                <a:path w="1653" h="1134" extrusionOk="0">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6"/>
            <p:cNvSpPr/>
            <p:nvPr/>
          </p:nvSpPr>
          <p:spPr>
            <a:xfrm>
              <a:off x="480492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6"/>
            <p:cNvSpPr/>
            <p:nvPr/>
          </p:nvSpPr>
          <p:spPr>
            <a:xfrm>
              <a:off x="479320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56"/>
          <p:cNvGrpSpPr/>
          <p:nvPr/>
        </p:nvGrpSpPr>
        <p:grpSpPr>
          <a:xfrm>
            <a:off x="6909279" y="3292397"/>
            <a:ext cx="120800" cy="123375"/>
            <a:chOff x="4676550" y="2160575"/>
            <a:chExt cx="51400" cy="52500"/>
          </a:xfrm>
        </p:grpSpPr>
        <p:sp>
          <p:nvSpPr>
            <p:cNvPr id="913" name="Google Shape;913;p5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56"/>
          <p:cNvGrpSpPr/>
          <p:nvPr/>
        </p:nvGrpSpPr>
        <p:grpSpPr>
          <a:xfrm>
            <a:off x="7124969" y="3299212"/>
            <a:ext cx="140307" cy="109804"/>
            <a:chOff x="4768325" y="2163475"/>
            <a:chExt cx="59700" cy="46725"/>
          </a:xfrm>
        </p:grpSpPr>
        <p:sp>
          <p:nvSpPr>
            <p:cNvPr id="917" name="Google Shape;917;p5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56"/>
          <p:cNvSpPr/>
          <p:nvPr/>
        </p:nvSpPr>
        <p:spPr>
          <a:xfrm>
            <a:off x="7370779" y="3291107"/>
            <a:ext cx="83138" cy="126195"/>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6"/>
          <p:cNvSpPr/>
          <p:nvPr/>
        </p:nvSpPr>
        <p:spPr>
          <a:xfrm>
            <a:off x="7539048" y="3275713"/>
            <a:ext cx="155995" cy="157274"/>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6"/>
          <p:cNvSpPr/>
          <p:nvPr/>
        </p:nvSpPr>
        <p:spPr>
          <a:xfrm>
            <a:off x="7801321" y="4146077"/>
            <a:ext cx="142892" cy="157274"/>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6"/>
          <p:cNvSpPr/>
          <p:nvPr/>
        </p:nvSpPr>
        <p:spPr>
          <a:xfrm>
            <a:off x="7497098" y="3692270"/>
            <a:ext cx="203880" cy="174605"/>
          </a:xfrm>
          <a:custGeom>
            <a:avLst/>
            <a:gdLst/>
            <a:ahLst/>
            <a:cxnLst/>
            <a:rect l="l" t="t" r="r" b="b"/>
            <a:pathLst>
              <a:path w="3470" h="2972" extrusionOk="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6"/>
          <p:cNvSpPr/>
          <p:nvPr/>
        </p:nvSpPr>
        <p:spPr>
          <a:xfrm>
            <a:off x="6897464" y="3485049"/>
            <a:ext cx="114925" cy="15768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6"/>
          <p:cNvSpPr/>
          <p:nvPr/>
        </p:nvSpPr>
        <p:spPr>
          <a:xfrm>
            <a:off x="7080539" y="4161352"/>
            <a:ext cx="176735" cy="12672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p:cNvSpPr/>
          <p:nvPr/>
        </p:nvSpPr>
        <p:spPr>
          <a:xfrm>
            <a:off x="6890237" y="3725289"/>
            <a:ext cx="143303" cy="108570"/>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6"/>
          <p:cNvSpPr/>
          <p:nvPr/>
        </p:nvSpPr>
        <p:spPr>
          <a:xfrm>
            <a:off x="7344105" y="3955424"/>
            <a:ext cx="162340" cy="97055"/>
          </a:xfrm>
          <a:custGeom>
            <a:avLst/>
            <a:gdLst/>
            <a:ahLst/>
            <a:cxnLst/>
            <a:rect l="l" t="t" r="r" b="b"/>
            <a:pathLst>
              <a:path w="2763" h="1652" extrusionOk="0">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p:nvPr/>
        </p:nvSpPr>
        <p:spPr>
          <a:xfrm>
            <a:off x="7359557" y="3707194"/>
            <a:ext cx="96887" cy="14346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6"/>
          <p:cNvSpPr/>
          <p:nvPr/>
        </p:nvSpPr>
        <p:spPr>
          <a:xfrm>
            <a:off x="7301744" y="3492805"/>
            <a:ext cx="168274" cy="142116"/>
          </a:xfrm>
          <a:custGeom>
            <a:avLst/>
            <a:gdLst/>
            <a:ahLst/>
            <a:cxnLst/>
            <a:rect l="l" t="t" r="r" b="b"/>
            <a:pathLst>
              <a:path w="2864" h="2419" extrusionOk="0">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p:cNvSpPr/>
          <p:nvPr/>
        </p:nvSpPr>
        <p:spPr>
          <a:xfrm>
            <a:off x="6897464" y="4164290"/>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6"/>
          <p:cNvGrpSpPr/>
          <p:nvPr/>
        </p:nvGrpSpPr>
        <p:grpSpPr>
          <a:xfrm>
            <a:off x="7125556" y="3511828"/>
            <a:ext cx="108814" cy="103106"/>
            <a:chOff x="4768575" y="2253950"/>
            <a:chExt cx="46300" cy="43875"/>
          </a:xfrm>
        </p:grpSpPr>
        <p:sp>
          <p:nvSpPr>
            <p:cNvPr id="931" name="Google Shape;931;p5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56"/>
          <p:cNvSpPr/>
          <p:nvPr/>
        </p:nvSpPr>
        <p:spPr>
          <a:xfrm>
            <a:off x="7756845" y="3486753"/>
            <a:ext cx="179732" cy="154278"/>
          </a:xfrm>
          <a:custGeom>
            <a:avLst/>
            <a:gdLst/>
            <a:ahLst/>
            <a:cxnLst/>
            <a:rect l="l" t="t" r="r" b="b"/>
            <a:pathLst>
              <a:path w="3059" h="2626" extrusionOk="0">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56"/>
          <p:cNvGrpSpPr/>
          <p:nvPr/>
        </p:nvGrpSpPr>
        <p:grpSpPr>
          <a:xfrm>
            <a:off x="7577559" y="3933124"/>
            <a:ext cx="114043" cy="141118"/>
            <a:chOff x="4960900" y="2433225"/>
            <a:chExt cx="48525" cy="60050"/>
          </a:xfrm>
        </p:grpSpPr>
        <p:sp>
          <p:nvSpPr>
            <p:cNvPr id="935" name="Google Shape;935;p5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56"/>
          <p:cNvGrpSpPr/>
          <p:nvPr/>
        </p:nvGrpSpPr>
        <p:grpSpPr>
          <a:xfrm>
            <a:off x="7326499" y="4154964"/>
            <a:ext cx="131611" cy="138768"/>
            <a:chOff x="4854075" y="2527625"/>
            <a:chExt cx="56000" cy="59050"/>
          </a:xfrm>
        </p:grpSpPr>
        <p:sp>
          <p:nvSpPr>
            <p:cNvPr id="938" name="Google Shape;938;p5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56"/>
          <p:cNvSpPr/>
          <p:nvPr/>
        </p:nvSpPr>
        <p:spPr>
          <a:xfrm>
            <a:off x="7149162" y="3940148"/>
            <a:ext cx="102175" cy="128016"/>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6"/>
          <p:cNvSpPr/>
          <p:nvPr/>
        </p:nvSpPr>
        <p:spPr>
          <a:xfrm>
            <a:off x="7782285" y="3290108"/>
            <a:ext cx="154291" cy="128016"/>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6"/>
          <p:cNvSpPr/>
          <p:nvPr/>
        </p:nvSpPr>
        <p:spPr>
          <a:xfrm>
            <a:off x="6905513" y="3940148"/>
            <a:ext cx="130554" cy="128016"/>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 name="Google Shape;943;p56"/>
          <p:cNvGrpSpPr/>
          <p:nvPr/>
        </p:nvGrpSpPr>
        <p:grpSpPr>
          <a:xfrm>
            <a:off x="7809758" y="3701767"/>
            <a:ext cx="95829" cy="155159"/>
            <a:chOff x="5059700" y="2334775"/>
            <a:chExt cx="40775" cy="66025"/>
          </a:xfrm>
        </p:grpSpPr>
        <p:sp>
          <p:nvSpPr>
            <p:cNvPr id="944" name="Google Shape;944;p5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6"/>
          <p:cNvGrpSpPr/>
          <p:nvPr/>
        </p:nvGrpSpPr>
        <p:grpSpPr>
          <a:xfrm>
            <a:off x="7573328" y="3486918"/>
            <a:ext cx="84372" cy="153338"/>
            <a:chOff x="4959100" y="2243350"/>
            <a:chExt cx="35900" cy="65250"/>
          </a:xfrm>
        </p:grpSpPr>
        <p:sp>
          <p:nvSpPr>
            <p:cNvPr id="954" name="Google Shape;954;p56"/>
            <p:cNvSpPr/>
            <p:nvPr/>
          </p:nvSpPr>
          <p:spPr>
            <a:xfrm>
              <a:off x="4959100" y="2243350"/>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6"/>
            <p:cNvSpPr/>
            <p:nvPr/>
          </p:nvSpPr>
          <p:spPr>
            <a:xfrm>
              <a:off x="4959100" y="225307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6"/>
            <p:cNvSpPr/>
            <p:nvPr/>
          </p:nvSpPr>
          <p:spPr>
            <a:xfrm>
              <a:off x="4959100" y="2262825"/>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6"/>
            <p:cNvSpPr/>
            <p:nvPr/>
          </p:nvSpPr>
          <p:spPr>
            <a:xfrm>
              <a:off x="4959100" y="2272550"/>
              <a:ext cx="7950" cy="6850"/>
            </a:xfrm>
            <a:custGeom>
              <a:avLst/>
              <a:gdLst/>
              <a:ahLst/>
              <a:cxnLst/>
              <a:rect l="l" t="t" r="r" b="b"/>
              <a:pathLst>
                <a:path w="318" h="274" extrusionOk="0">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6"/>
            <p:cNvSpPr/>
            <p:nvPr/>
          </p:nvSpPr>
          <p:spPr>
            <a:xfrm>
              <a:off x="4959150" y="2282475"/>
              <a:ext cx="7900" cy="6775"/>
            </a:xfrm>
            <a:custGeom>
              <a:avLst/>
              <a:gdLst/>
              <a:ahLst/>
              <a:cxnLst/>
              <a:rect l="l" t="t" r="r" b="b"/>
              <a:pathLst>
                <a:path w="316" h="271" extrusionOk="0">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6"/>
            <p:cNvSpPr/>
            <p:nvPr/>
          </p:nvSpPr>
          <p:spPr>
            <a:xfrm>
              <a:off x="4959100" y="229202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6"/>
            <p:cNvSpPr/>
            <p:nvPr/>
          </p:nvSpPr>
          <p:spPr>
            <a:xfrm>
              <a:off x="4959100" y="2301775"/>
              <a:ext cx="7950" cy="6825"/>
            </a:xfrm>
            <a:custGeom>
              <a:avLst/>
              <a:gdLst/>
              <a:ahLst/>
              <a:cxnLst/>
              <a:rect l="l" t="t" r="r" b="b"/>
              <a:pathLst>
                <a:path w="318" h="273" extrusionOk="0">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6"/>
            <p:cNvSpPr/>
            <p:nvPr/>
          </p:nvSpPr>
          <p:spPr>
            <a:xfrm>
              <a:off x="4968475" y="225307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6"/>
            <p:cNvSpPr/>
            <p:nvPr/>
          </p:nvSpPr>
          <p:spPr>
            <a:xfrm>
              <a:off x="4968475" y="2262825"/>
              <a:ext cx="7950" cy="6825"/>
            </a:xfrm>
            <a:custGeom>
              <a:avLst/>
              <a:gdLst/>
              <a:ahLst/>
              <a:cxnLst/>
              <a:rect l="l" t="t" r="r" b="b"/>
              <a:pathLst>
                <a:path w="318" h="273" extrusionOk="0">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6"/>
            <p:cNvSpPr/>
            <p:nvPr/>
          </p:nvSpPr>
          <p:spPr>
            <a:xfrm>
              <a:off x="4968475" y="2272550"/>
              <a:ext cx="7950" cy="6850"/>
            </a:xfrm>
            <a:custGeom>
              <a:avLst/>
              <a:gdLst/>
              <a:ahLst/>
              <a:cxnLst/>
              <a:rect l="l" t="t" r="r" b="b"/>
              <a:pathLst>
                <a:path w="318" h="274" extrusionOk="0">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6"/>
            <p:cNvSpPr/>
            <p:nvPr/>
          </p:nvSpPr>
          <p:spPr>
            <a:xfrm>
              <a:off x="4968500" y="2282475"/>
              <a:ext cx="7925" cy="6775"/>
            </a:xfrm>
            <a:custGeom>
              <a:avLst/>
              <a:gdLst/>
              <a:ahLst/>
              <a:cxnLst/>
              <a:rect l="l" t="t" r="r" b="b"/>
              <a:pathLst>
                <a:path w="317" h="271" extrusionOk="0">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6"/>
            <p:cNvSpPr/>
            <p:nvPr/>
          </p:nvSpPr>
          <p:spPr>
            <a:xfrm>
              <a:off x="4968475" y="229202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6"/>
            <p:cNvSpPr/>
            <p:nvPr/>
          </p:nvSpPr>
          <p:spPr>
            <a:xfrm>
              <a:off x="4977650" y="2262825"/>
              <a:ext cx="7975" cy="6825"/>
            </a:xfrm>
            <a:custGeom>
              <a:avLst/>
              <a:gdLst/>
              <a:ahLst/>
              <a:cxnLst/>
              <a:rect l="l" t="t" r="r" b="b"/>
              <a:pathLst>
                <a:path w="319" h="273" extrusionOk="0">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6"/>
            <p:cNvSpPr/>
            <p:nvPr/>
          </p:nvSpPr>
          <p:spPr>
            <a:xfrm>
              <a:off x="4977650" y="2272550"/>
              <a:ext cx="7975" cy="6850"/>
            </a:xfrm>
            <a:custGeom>
              <a:avLst/>
              <a:gdLst/>
              <a:ahLst/>
              <a:cxnLst/>
              <a:rect l="l" t="t" r="r" b="b"/>
              <a:pathLst>
                <a:path w="319" h="274" extrusionOk="0">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6"/>
            <p:cNvSpPr/>
            <p:nvPr/>
          </p:nvSpPr>
          <p:spPr>
            <a:xfrm>
              <a:off x="4977700" y="2282475"/>
              <a:ext cx="7925" cy="6775"/>
            </a:xfrm>
            <a:custGeom>
              <a:avLst/>
              <a:gdLst/>
              <a:ahLst/>
              <a:cxnLst/>
              <a:rect l="l" t="t" r="r" b="b"/>
              <a:pathLst>
                <a:path w="317" h="271" extrusionOk="0">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6"/>
            <p:cNvSpPr/>
            <p:nvPr/>
          </p:nvSpPr>
          <p:spPr>
            <a:xfrm>
              <a:off x="4987050" y="2272550"/>
              <a:ext cx="7950" cy="6850"/>
            </a:xfrm>
            <a:custGeom>
              <a:avLst/>
              <a:gdLst/>
              <a:ahLst/>
              <a:cxnLst/>
              <a:rect l="l" t="t" r="r" b="b"/>
              <a:pathLst>
                <a:path w="318" h="274" extrusionOk="0">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56"/>
          <p:cNvGrpSpPr/>
          <p:nvPr/>
        </p:nvGrpSpPr>
        <p:grpSpPr>
          <a:xfrm>
            <a:off x="7758054" y="3926309"/>
            <a:ext cx="178498" cy="154747"/>
            <a:chOff x="5037700" y="2430325"/>
            <a:chExt cx="75950" cy="65850"/>
          </a:xfrm>
        </p:grpSpPr>
        <p:sp>
          <p:nvSpPr>
            <p:cNvPr id="971" name="Google Shape;971;p5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56"/>
          <p:cNvGrpSpPr/>
          <p:nvPr/>
        </p:nvGrpSpPr>
        <p:grpSpPr>
          <a:xfrm>
            <a:off x="7098294" y="3718275"/>
            <a:ext cx="216160" cy="122024"/>
            <a:chOff x="4756975" y="2341800"/>
            <a:chExt cx="91975" cy="51925"/>
          </a:xfrm>
        </p:grpSpPr>
        <p:sp>
          <p:nvSpPr>
            <p:cNvPr id="974" name="Google Shape;974;p5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56"/>
          <p:cNvGrpSpPr/>
          <p:nvPr/>
        </p:nvGrpSpPr>
        <p:grpSpPr>
          <a:xfrm>
            <a:off x="7536841" y="4128468"/>
            <a:ext cx="231906" cy="191995"/>
            <a:chOff x="4943575" y="2516350"/>
            <a:chExt cx="98675" cy="81700"/>
          </a:xfrm>
        </p:grpSpPr>
        <p:sp>
          <p:nvSpPr>
            <p:cNvPr id="995" name="Google Shape;995;p5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56"/>
          <p:cNvSpPr/>
          <p:nvPr/>
        </p:nvSpPr>
        <p:spPr>
          <a:xfrm>
            <a:off x="6082403" y="3546377"/>
            <a:ext cx="224861" cy="294399"/>
          </a:xfrm>
          <a:custGeom>
            <a:avLst/>
            <a:gdLst/>
            <a:ahLst/>
            <a:cxnLst/>
            <a:rect l="l" t="t" r="r" b="b"/>
            <a:pathLst>
              <a:path w="13659" h="17883" extrusionOk="0">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6"/>
          <p:cNvSpPr/>
          <p:nvPr/>
        </p:nvSpPr>
        <p:spPr>
          <a:xfrm>
            <a:off x="6298589" y="3413951"/>
            <a:ext cx="176478" cy="306482"/>
          </a:xfrm>
          <a:custGeom>
            <a:avLst/>
            <a:gdLst/>
            <a:ahLst/>
            <a:cxnLst/>
            <a:rect l="l" t="t" r="r" b="b"/>
            <a:pathLst>
              <a:path w="10720" h="18617" extrusionOk="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6"/>
          <p:cNvSpPr/>
          <p:nvPr/>
        </p:nvSpPr>
        <p:spPr>
          <a:xfrm>
            <a:off x="6261266" y="3743741"/>
            <a:ext cx="312343" cy="104570"/>
          </a:xfrm>
          <a:custGeom>
            <a:avLst/>
            <a:gdLst/>
            <a:ahLst/>
            <a:cxnLst/>
            <a:rect l="l" t="t" r="r" b="b"/>
            <a:pathLst>
              <a:path w="18973" h="6352" extrusionOk="0">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6"/>
          <p:cNvSpPr/>
          <p:nvPr/>
        </p:nvSpPr>
        <p:spPr>
          <a:xfrm>
            <a:off x="6125440" y="4176064"/>
            <a:ext cx="324443" cy="114760"/>
          </a:xfrm>
          <a:custGeom>
            <a:avLst/>
            <a:gdLst/>
            <a:ahLst/>
            <a:cxnLst/>
            <a:rect l="l" t="t" r="r" b="b"/>
            <a:pathLst>
              <a:path w="19708" h="6971" extrusionOk="0">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6139825" y="3928380"/>
            <a:ext cx="402080" cy="118859"/>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6"/>
          <p:cNvSpPr/>
          <p:nvPr/>
        </p:nvSpPr>
        <p:spPr>
          <a:xfrm>
            <a:off x="6390535" y="2348043"/>
            <a:ext cx="160806" cy="148360"/>
          </a:xfrm>
          <a:custGeom>
            <a:avLst/>
            <a:gdLst/>
            <a:ahLst/>
            <a:cxnLst/>
            <a:rect l="l" t="t" r="r" b="b"/>
            <a:pathLst>
              <a:path w="9768" h="9012" extrusionOk="0">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6"/>
          <p:cNvSpPr/>
          <p:nvPr/>
        </p:nvSpPr>
        <p:spPr>
          <a:xfrm>
            <a:off x="6096669" y="3304801"/>
            <a:ext cx="195575" cy="188068"/>
          </a:xfrm>
          <a:custGeom>
            <a:avLst/>
            <a:gdLst/>
            <a:ahLst/>
            <a:cxnLst/>
            <a:rect l="l" t="t" r="r" b="b"/>
            <a:pathLst>
              <a:path w="11880" h="11424" extrusionOk="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6"/>
          <p:cNvSpPr/>
          <p:nvPr/>
        </p:nvSpPr>
        <p:spPr>
          <a:xfrm>
            <a:off x="6391292" y="2613093"/>
            <a:ext cx="150978" cy="225437"/>
          </a:xfrm>
          <a:custGeom>
            <a:avLst/>
            <a:gdLst/>
            <a:ahLst/>
            <a:cxnLst/>
            <a:rect l="l" t="t" r="r" b="b"/>
            <a:pathLst>
              <a:path w="9171" h="13694" extrusionOk="0">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6"/>
          <p:cNvSpPr/>
          <p:nvPr/>
        </p:nvSpPr>
        <p:spPr>
          <a:xfrm>
            <a:off x="6296065" y="3038371"/>
            <a:ext cx="291946" cy="226228"/>
          </a:xfrm>
          <a:custGeom>
            <a:avLst/>
            <a:gdLst/>
            <a:ahLst/>
            <a:cxnLst/>
            <a:rect l="l" t="t" r="r" b="b"/>
            <a:pathLst>
              <a:path w="17734" h="13742" extrusionOk="0">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6"/>
          <p:cNvSpPr/>
          <p:nvPr/>
        </p:nvSpPr>
        <p:spPr>
          <a:xfrm>
            <a:off x="6065018" y="2561340"/>
            <a:ext cx="290794" cy="161563"/>
          </a:xfrm>
          <a:custGeom>
            <a:avLst/>
            <a:gdLst/>
            <a:ahLst/>
            <a:cxnLst/>
            <a:rect l="l" t="t" r="r" b="b"/>
            <a:pathLst>
              <a:path w="17664" h="9814" extrusionOk="0">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6"/>
          <p:cNvSpPr/>
          <p:nvPr/>
        </p:nvSpPr>
        <p:spPr>
          <a:xfrm>
            <a:off x="6110899" y="2743198"/>
            <a:ext cx="175161" cy="197632"/>
          </a:xfrm>
          <a:custGeom>
            <a:avLst/>
            <a:gdLst/>
            <a:ahLst/>
            <a:cxnLst/>
            <a:rect l="l" t="t" r="r" b="b"/>
            <a:pathLst>
              <a:path w="10640" h="12005" extrusionOk="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6"/>
          <p:cNvSpPr/>
          <p:nvPr/>
        </p:nvSpPr>
        <p:spPr>
          <a:xfrm>
            <a:off x="6074554" y="3095303"/>
            <a:ext cx="191426" cy="214342"/>
          </a:xfrm>
          <a:custGeom>
            <a:avLst/>
            <a:gdLst/>
            <a:ahLst/>
            <a:cxnLst/>
            <a:rect l="l" t="t" r="r" b="b"/>
            <a:pathLst>
              <a:path w="11628" h="13020" extrusionOk="0">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rot="5756195">
            <a:off x="6064993" y="2393048"/>
            <a:ext cx="266961" cy="192558"/>
          </a:xfrm>
          <a:custGeom>
            <a:avLst/>
            <a:gdLst/>
            <a:ahLst/>
            <a:cxnLst/>
            <a:rect l="l" t="t" r="r" b="b"/>
            <a:pathLst>
              <a:path w="16218" h="11698" extrusionOk="0">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6448076" y="4127327"/>
            <a:ext cx="178947" cy="162896"/>
          </a:xfrm>
          <a:custGeom>
            <a:avLst/>
            <a:gdLst/>
            <a:ahLst/>
            <a:cxnLst/>
            <a:rect l="l" t="t" r="r" b="b"/>
            <a:pathLst>
              <a:path w="10870" h="9895" extrusionOk="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6438717" y="3055375"/>
            <a:ext cx="198" cy="955"/>
          </a:xfrm>
          <a:custGeom>
            <a:avLst/>
            <a:gdLst/>
            <a:ahLst/>
            <a:cxnLst/>
            <a:rect l="l" t="t" r="r" b="b"/>
            <a:pathLst>
              <a:path w="12" h="58" extrusionOk="0">
                <a:moveTo>
                  <a:pt x="0" y="0"/>
                </a:moveTo>
                <a:cubicBezTo>
                  <a:pt x="0" y="7"/>
                  <a:pt x="0" y="27"/>
                  <a:pt x="0" y="57"/>
                </a:cubicBezTo>
                <a:cubicBezTo>
                  <a:pt x="12" y="34"/>
                  <a:pt x="12" y="12"/>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6"/>
          <p:cNvSpPr/>
          <p:nvPr/>
        </p:nvSpPr>
        <p:spPr>
          <a:xfrm>
            <a:off x="6327440" y="2915936"/>
            <a:ext cx="145117" cy="251777"/>
          </a:xfrm>
          <a:custGeom>
            <a:avLst/>
            <a:gdLst/>
            <a:ahLst/>
            <a:cxnLst/>
            <a:rect l="l" t="t" r="r" b="b"/>
            <a:pathLst>
              <a:path w="8815" h="15294" extrusionOk="0">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6"/>
          <p:cNvSpPr/>
          <p:nvPr/>
        </p:nvSpPr>
        <p:spPr>
          <a:xfrm>
            <a:off x="6162502" y="4077069"/>
            <a:ext cx="274562" cy="94676"/>
          </a:xfrm>
          <a:custGeom>
            <a:avLst/>
            <a:gdLst/>
            <a:ahLst/>
            <a:cxnLst/>
            <a:rect l="l" t="t" r="r" b="b"/>
            <a:pathLst>
              <a:path w="16678" h="5751" extrusionOk="0">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6"/>
          <p:cNvSpPr/>
          <p:nvPr/>
        </p:nvSpPr>
        <p:spPr>
          <a:xfrm>
            <a:off x="6435217" y="2861114"/>
            <a:ext cx="157974" cy="121707"/>
          </a:xfrm>
          <a:custGeom>
            <a:avLst/>
            <a:gdLst/>
            <a:ahLst/>
            <a:cxnLst/>
            <a:rect l="l" t="t" r="r" b="b"/>
            <a:pathLst>
              <a:path w="9596" h="7393" extrusionOk="0">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6"/>
          <p:cNvSpPr/>
          <p:nvPr/>
        </p:nvSpPr>
        <p:spPr>
          <a:xfrm rot="4553285">
            <a:off x="6198353" y="2424271"/>
            <a:ext cx="111463" cy="187024"/>
          </a:xfrm>
          <a:custGeom>
            <a:avLst/>
            <a:gdLst/>
            <a:ahLst/>
            <a:cxnLst/>
            <a:rect l="l" t="t" r="r" b="b"/>
            <a:pathLst>
              <a:path w="9339" h="15670" extrusionOk="0">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6249272" y="3351697"/>
            <a:ext cx="273047" cy="193583"/>
          </a:xfrm>
          <a:custGeom>
            <a:avLst/>
            <a:gdLst/>
            <a:ahLst/>
            <a:cxnLst/>
            <a:rect l="l" t="t" r="r" b="b"/>
            <a:pathLst>
              <a:path w="16586" h="11759" extrusionOk="0">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6307588" y="2482510"/>
            <a:ext cx="329546" cy="169547"/>
          </a:xfrm>
          <a:custGeom>
            <a:avLst/>
            <a:gdLst/>
            <a:ahLst/>
            <a:cxnLst/>
            <a:rect l="l" t="t" r="r" b="b"/>
            <a:pathLst>
              <a:path w="20018" h="10299" extrusionOk="0">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6"/>
          <p:cNvSpPr/>
          <p:nvPr/>
        </p:nvSpPr>
        <p:spPr>
          <a:xfrm rot="-5400000">
            <a:off x="5984168" y="2783203"/>
            <a:ext cx="330287" cy="251794"/>
          </a:xfrm>
          <a:custGeom>
            <a:avLst/>
            <a:gdLst/>
            <a:ahLst/>
            <a:cxnLst/>
            <a:rect l="l" t="t" r="r" b="b"/>
            <a:pathLst>
              <a:path w="20063" h="15295" extrusionOk="0">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6"/>
          <p:cNvSpPr/>
          <p:nvPr/>
        </p:nvSpPr>
        <p:spPr>
          <a:xfrm>
            <a:off x="6185003" y="3771954"/>
            <a:ext cx="378852" cy="132408"/>
          </a:xfrm>
          <a:custGeom>
            <a:avLst/>
            <a:gdLst/>
            <a:ahLst/>
            <a:cxnLst/>
            <a:rect l="l" t="t" r="r" b="b"/>
            <a:pathLst>
              <a:path w="23013" h="8043" extrusionOk="0">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56"/>
          <p:cNvGrpSpPr/>
          <p:nvPr/>
        </p:nvGrpSpPr>
        <p:grpSpPr>
          <a:xfrm>
            <a:off x="1225886" y="3778145"/>
            <a:ext cx="505303" cy="503968"/>
            <a:chOff x="1190625" y="238125"/>
            <a:chExt cx="5252625" cy="5238750"/>
          </a:xfrm>
        </p:grpSpPr>
        <p:sp>
          <p:nvSpPr>
            <p:cNvPr id="1097" name="Google Shape;1097;p56"/>
            <p:cNvSpPr/>
            <p:nvPr/>
          </p:nvSpPr>
          <p:spPr>
            <a:xfrm>
              <a:off x="3803050" y="238125"/>
              <a:ext cx="13900" cy="212700"/>
            </a:xfrm>
            <a:custGeom>
              <a:avLst/>
              <a:gdLst/>
              <a:ahLst/>
              <a:cxnLst/>
              <a:rect l="l" t="t" r="r" b="b"/>
              <a:pathLst>
                <a:path w="556" h="8508" extrusionOk="0">
                  <a:moveTo>
                    <a:pt x="1" y="0"/>
                  </a:moveTo>
                  <a:lnTo>
                    <a:pt x="1" y="8508"/>
                  </a:lnTo>
                  <a:lnTo>
                    <a:pt x="555" y="8508"/>
                  </a:lnTo>
                  <a:lnTo>
                    <a:pt x="5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6"/>
            <p:cNvSpPr/>
            <p:nvPr/>
          </p:nvSpPr>
          <p:spPr>
            <a:xfrm>
              <a:off x="3710575" y="238125"/>
              <a:ext cx="23150" cy="217325"/>
            </a:xfrm>
            <a:custGeom>
              <a:avLst/>
              <a:gdLst/>
              <a:ahLst/>
              <a:cxnLst/>
              <a:rect l="l" t="t" r="r" b="b"/>
              <a:pathLst>
                <a:path w="926" h="8693" extrusionOk="0">
                  <a:moveTo>
                    <a:pt x="1" y="0"/>
                  </a:moveTo>
                  <a:lnTo>
                    <a:pt x="370" y="8693"/>
                  </a:lnTo>
                  <a:lnTo>
                    <a:pt x="925" y="8693"/>
                  </a:lnTo>
                  <a:lnTo>
                    <a:pt x="5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6"/>
            <p:cNvSpPr/>
            <p:nvPr/>
          </p:nvSpPr>
          <p:spPr>
            <a:xfrm>
              <a:off x="3622725" y="242725"/>
              <a:ext cx="27775" cy="217350"/>
            </a:xfrm>
            <a:custGeom>
              <a:avLst/>
              <a:gdLst/>
              <a:ahLst/>
              <a:cxnLst/>
              <a:rect l="l" t="t" r="r" b="b"/>
              <a:pathLst>
                <a:path w="1111" h="8694" extrusionOk="0">
                  <a:moveTo>
                    <a:pt x="370" y="1"/>
                  </a:moveTo>
                  <a:lnTo>
                    <a:pt x="0" y="186"/>
                  </a:lnTo>
                  <a:lnTo>
                    <a:pt x="555" y="8694"/>
                  </a:lnTo>
                  <a:lnTo>
                    <a:pt x="1110" y="8694"/>
                  </a:lnTo>
                  <a:lnTo>
                    <a:pt x="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6"/>
            <p:cNvSpPr/>
            <p:nvPr/>
          </p:nvSpPr>
          <p:spPr>
            <a:xfrm>
              <a:off x="3530250" y="251975"/>
              <a:ext cx="37025" cy="212725"/>
            </a:xfrm>
            <a:custGeom>
              <a:avLst/>
              <a:gdLst/>
              <a:ahLst/>
              <a:cxnLst/>
              <a:rect l="l" t="t" r="r" b="b"/>
              <a:pathLst>
                <a:path w="1481" h="8509" extrusionOk="0">
                  <a:moveTo>
                    <a:pt x="0" y="1"/>
                  </a:moveTo>
                  <a:lnTo>
                    <a:pt x="925" y="8509"/>
                  </a:lnTo>
                  <a:lnTo>
                    <a:pt x="1480" y="8509"/>
                  </a:lnTo>
                  <a:lnTo>
                    <a:pt x="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6"/>
            <p:cNvSpPr/>
            <p:nvPr/>
          </p:nvSpPr>
          <p:spPr>
            <a:xfrm>
              <a:off x="3437775" y="261225"/>
              <a:ext cx="41625" cy="212725"/>
            </a:xfrm>
            <a:custGeom>
              <a:avLst/>
              <a:gdLst/>
              <a:ahLst/>
              <a:cxnLst/>
              <a:rect l="l" t="t" r="r" b="b"/>
              <a:pathLst>
                <a:path w="1665" h="8509" extrusionOk="0">
                  <a:moveTo>
                    <a:pt x="555" y="1"/>
                  </a:moveTo>
                  <a:lnTo>
                    <a:pt x="0" y="186"/>
                  </a:lnTo>
                  <a:lnTo>
                    <a:pt x="1295" y="8509"/>
                  </a:lnTo>
                  <a:lnTo>
                    <a:pt x="1665" y="8509"/>
                  </a:lnTo>
                  <a:lnTo>
                    <a:pt x="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6"/>
            <p:cNvSpPr/>
            <p:nvPr/>
          </p:nvSpPr>
          <p:spPr>
            <a:xfrm>
              <a:off x="3349925" y="275100"/>
              <a:ext cx="50875" cy="217350"/>
            </a:xfrm>
            <a:custGeom>
              <a:avLst/>
              <a:gdLst/>
              <a:ahLst/>
              <a:cxnLst/>
              <a:rect l="l" t="t" r="r" b="b"/>
              <a:pathLst>
                <a:path w="2035" h="8694" extrusionOk="0">
                  <a:moveTo>
                    <a:pt x="370" y="1"/>
                  </a:moveTo>
                  <a:lnTo>
                    <a:pt x="0" y="186"/>
                  </a:lnTo>
                  <a:lnTo>
                    <a:pt x="1480" y="8693"/>
                  </a:lnTo>
                  <a:lnTo>
                    <a:pt x="2035" y="8508"/>
                  </a:lnTo>
                  <a:lnTo>
                    <a:pt x="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6"/>
            <p:cNvSpPr/>
            <p:nvPr/>
          </p:nvSpPr>
          <p:spPr>
            <a:xfrm>
              <a:off x="3257450" y="293600"/>
              <a:ext cx="60125" cy="212725"/>
            </a:xfrm>
            <a:custGeom>
              <a:avLst/>
              <a:gdLst/>
              <a:ahLst/>
              <a:cxnLst/>
              <a:rect l="l" t="t" r="r" b="b"/>
              <a:pathLst>
                <a:path w="2405" h="8509" extrusionOk="0">
                  <a:moveTo>
                    <a:pt x="555" y="0"/>
                  </a:moveTo>
                  <a:lnTo>
                    <a:pt x="0" y="185"/>
                  </a:lnTo>
                  <a:lnTo>
                    <a:pt x="1850" y="8508"/>
                  </a:lnTo>
                  <a:lnTo>
                    <a:pt x="2405" y="8323"/>
                  </a:lnTo>
                  <a:lnTo>
                    <a:pt x="5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6"/>
            <p:cNvSpPr/>
            <p:nvPr/>
          </p:nvSpPr>
          <p:spPr>
            <a:xfrm>
              <a:off x="3169600" y="316725"/>
              <a:ext cx="64750" cy="208075"/>
            </a:xfrm>
            <a:custGeom>
              <a:avLst/>
              <a:gdLst/>
              <a:ahLst/>
              <a:cxnLst/>
              <a:rect l="l" t="t" r="r" b="b"/>
              <a:pathLst>
                <a:path w="2590" h="8323" extrusionOk="0">
                  <a:moveTo>
                    <a:pt x="0" y="0"/>
                  </a:moveTo>
                  <a:lnTo>
                    <a:pt x="2035" y="8323"/>
                  </a:lnTo>
                  <a:lnTo>
                    <a:pt x="2590" y="8138"/>
                  </a:lnTo>
                  <a:lnTo>
                    <a:pt x="5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6"/>
            <p:cNvSpPr/>
            <p:nvPr/>
          </p:nvSpPr>
          <p:spPr>
            <a:xfrm>
              <a:off x="3081750" y="339825"/>
              <a:ext cx="69375" cy="208100"/>
            </a:xfrm>
            <a:custGeom>
              <a:avLst/>
              <a:gdLst/>
              <a:ahLst/>
              <a:cxnLst/>
              <a:rect l="l" t="t" r="r" b="b"/>
              <a:pathLst>
                <a:path w="2775" h="8324" extrusionOk="0">
                  <a:moveTo>
                    <a:pt x="0" y="1"/>
                  </a:moveTo>
                  <a:lnTo>
                    <a:pt x="2405" y="8324"/>
                  </a:lnTo>
                  <a:lnTo>
                    <a:pt x="2774" y="8139"/>
                  </a:lnTo>
                  <a:lnTo>
                    <a:pt x="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6"/>
            <p:cNvSpPr/>
            <p:nvPr/>
          </p:nvSpPr>
          <p:spPr>
            <a:xfrm>
              <a:off x="2993900" y="362950"/>
              <a:ext cx="78625" cy="208100"/>
            </a:xfrm>
            <a:custGeom>
              <a:avLst/>
              <a:gdLst/>
              <a:ahLst/>
              <a:cxnLst/>
              <a:rect l="l" t="t" r="r" b="b"/>
              <a:pathLst>
                <a:path w="3145" h="8324" extrusionOk="0">
                  <a:moveTo>
                    <a:pt x="555" y="1"/>
                  </a:moveTo>
                  <a:lnTo>
                    <a:pt x="0" y="186"/>
                  </a:lnTo>
                  <a:lnTo>
                    <a:pt x="2589" y="8324"/>
                  </a:lnTo>
                  <a:lnTo>
                    <a:pt x="3144" y="8139"/>
                  </a:lnTo>
                  <a:lnTo>
                    <a:pt x="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6"/>
            <p:cNvSpPr/>
            <p:nvPr/>
          </p:nvSpPr>
          <p:spPr>
            <a:xfrm>
              <a:off x="2906025" y="395325"/>
              <a:ext cx="87900" cy="203475"/>
            </a:xfrm>
            <a:custGeom>
              <a:avLst/>
              <a:gdLst/>
              <a:ahLst/>
              <a:cxnLst/>
              <a:rect l="l" t="t" r="r" b="b"/>
              <a:pathLst>
                <a:path w="3516" h="8139" extrusionOk="0">
                  <a:moveTo>
                    <a:pt x="556" y="0"/>
                  </a:moveTo>
                  <a:lnTo>
                    <a:pt x="1" y="185"/>
                  </a:lnTo>
                  <a:lnTo>
                    <a:pt x="2960" y="8138"/>
                  </a:lnTo>
                  <a:lnTo>
                    <a:pt x="3515" y="7953"/>
                  </a:lnTo>
                  <a:lnTo>
                    <a:pt x="5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6"/>
            <p:cNvSpPr/>
            <p:nvPr/>
          </p:nvSpPr>
          <p:spPr>
            <a:xfrm>
              <a:off x="2822800" y="427700"/>
              <a:ext cx="92500" cy="203450"/>
            </a:xfrm>
            <a:custGeom>
              <a:avLst/>
              <a:gdLst/>
              <a:ahLst/>
              <a:cxnLst/>
              <a:rect l="l" t="t" r="r" b="b"/>
              <a:pathLst>
                <a:path w="3700" h="8138" extrusionOk="0">
                  <a:moveTo>
                    <a:pt x="556" y="0"/>
                  </a:moveTo>
                  <a:lnTo>
                    <a:pt x="1" y="185"/>
                  </a:lnTo>
                  <a:lnTo>
                    <a:pt x="3145" y="8138"/>
                  </a:lnTo>
                  <a:lnTo>
                    <a:pt x="3700" y="7953"/>
                  </a:lnTo>
                  <a:lnTo>
                    <a:pt x="5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6"/>
            <p:cNvSpPr/>
            <p:nvPr/>
          </p:nvSpPr>
          <p:spPr>
            <a:xfrm>
              <a:off x="2739575" y="460050"/>
              <a:ext cx="97125" cy="203475"/>
            </a:xfrm>
            <a:custGeom>
              <a:avLst/>
              <a:gdLst/>
              <a:ahLst/>
              <a:cxnLst/>
              <a:rect l="l" t="t" r="r" b="b"/>
              <a:pathLst>
                <a:path w="3885" h="8139" extrusionOk="0">
                  <a:moveTo>
                    <a:pt x="371" y="1"/>
                  </a:moveTo>
                  <a:lnTo>
                    <a:pt x="1" y="371"/>
                  </a:lnTo>
                  <a:lnTo>
                    <a:pt x="3515" y="8139"/>
                  </a:lnTo>
                  <a:lnTo>
                    <a:pt x="3885" y="7954"/>
                  </a:lnTo>
                  <a:lnTo>
                    <a:pt x="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6"/>
            <p:cNvSpPr/>
            <p:nvPr/>
          </p:nvSpPr>
          <p:spPr>
            <a:xfrm>
              <a:off x="2656350" y="501675"/>
              <a:ext cx="106375" cy="198850"/>
            </a:xfrm>
            <a:custGeom>
              <a:avLst/>
              <a:gdLst/>
              <a:ahLst/>
              <a:cxnLst/>
              <a:rect l="l" t="t" r="r" b="b"/>
              <a:pathLst>
                <a:path w="4255" h="7954" extrusionOk="0">
                  <a:moveTo>
                    <a:pt x="371" y="0"/>
                  </a:moveTo>
                  <a:lnTo>
                    <a:pt x="1" y="185"/>
                  </a:lnTo>
                  <a:lnTo>
                    <a:pt x="3700" y="7953"/>
                  </a:lnTo>
                  <a:lnTo>
                    <a:pt x="4254" y="7583"/>
                  </a:lnTo>
                  <a:lnTo>
                    <a:pt x="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2573125" y="543275"/>
              <a:ext cx="115625" cy="194225"/>
            </a:xfrm>
            <a:custGeom>
              <a:avLst/>
              <a:gdLst/>
              <a:ahLst/>
              <a:cxnLst/>
              <a:rect l="l" t="t" r="r" b="b"/>
              <a:pathLst>
                <a:path w="4625" h="7769" extrusionOk="0">
                  <a:moveTo>
                    <a:pt x="555" y="1"/>
                  </a:moveTo>
                  <a:lnTo>
                    <a:pt x="0" y="186"/>
                  </a:lnTo>
                  <a:lnTo>
                    <a:pt x="4069" y="7769"/>
                  </a:lnTo>
                  <a:lnTo>
                    <a:pt x="4624" y="7584"/>
                  </a:lnTo>
                  <a:lnTo>
                    <a:pt x="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2494525" y="584900"/>
              <a:ext cx="120250" cy="194225"/>
            </a:xfrm>
            <a:custGeom>
              <a:avLst/>
              <a:gdLst/>
              <a:ahLst/>
              <a:cxnLst/>
              <a:rect l="l" t="t" r="r" b="b"/>
              <a:pathLst>
                <a:path w="4810" h="7769" extrusionOk="0">
                  <a:moveTo>
                    <a:pt x="370" y="0"/>
                  </a:moveTo>
                  <a:lnTo>
                    <a:pt x="0" y="370"/>
                  </a:lnTo>
                  <a:lnTo>
                    <a:pt x="4254" y="7768"/>
                  </a:lnTo>
                  <a:lnTo>
                    <a:pt x="4809" y="7398"/>
                  </a:ln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6"/>
            <p:cNvSpPr/>
            <p:nvPr/>
          </p:nvSpPr>
          <p:spPr>
            <a:xfrm>
              <a:off x="2415925" y="631125"/>
              <a:ext cx="124850" cy="189600"/>
            </a:xfrm>
            <a:custGeom>
              <a:avLst/>
              <a:gdLst/>
              <a:ahLst/>
              <a:cxnLst/>
              <a:rect l="l" t="t" r="r" b="b"/>
              <a:pathLst>
                <a:path w="4994" h="7584" extrusionOk="0">
                  <a:moveTo>
                    <a:pt x="555" y="1"/>
                  </a:moveTo>
                  <a:lnTo>
                    <a:pt x="0" y="371"/>
                  </a:lnTo>
                  <a:lnTo>
                    <a:pt x="4624" y="7584"/>
                  </a:lnTo>
                  <a:lnTo>
                    <a:pt x="4994" y="7399"/>
                  </a:lnTo>
                  <a:lnTo>
                    <a:pt x="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6"/>
            <p:cNvSpPr/>
            <p:nvPr/>
          </p:nvSpPr>
          <p:spPr>
            <a:xfrm>
              <a:off x="2341925" y="682000"/>
              <a:ext cx="129500" cy="184975"/>
            </a:xfrm>
            <a:custGeom>
              <a:avLst/>
              <a:gdLst/>
              <a:ahLst/>
              <a:cxnLst/>
              <a:rect l="l" t="t" r="r" b="b"/>
              <a:pathLst>
                <a:path w="5180" h="7399" extrusionOk="0">
                  <a:moveTo>
                    <a:pt x="371" y="0"/>
                  </a:moveTo>
                  <a:lnTo>
                    <a:pt x="1" y="370"/>
                  </a:lnTo>
                  <a:lnTo>
                    <a:pt x="4810" y="7398"/>
                  </a:lnTo>
                  <a:lnTo>
                    <a:pt x="5180" y="7213"/>
                  </a:lnTo>
                  <a:lnTo>
                    <a:pt x="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6"/>
            <p:cNvSpPr/>
            <p:nvPr/>
          </p:nvSpPr>
          <p:spPr>
            <a:xfrm>
              <a:off x="2263325" y="732850"/>
              <a:ext cx="138750" cy="180350"/>
            </a:xfrm>
            <a:custGeom>
              <a:avLst/>
              <a:gdLst/>
              <a:ahLst/>
              <a:cxnLst/>
              <a:rect l="l" t="t" r="r" b="b"/>
              <a:pathLst>
                <a:path w="5550" h="7214" extrusionOk="0">
                  <a:moveTo>
                    <a:pt x="556" y="1"/>
                  </a:moveTo>
                  <a:lnTo>
                    <a:pt x="1" y="371"/>
                  </a:lnTo>
                  <a:lnTo>
                    <a:pt x="5179" y="7214"/>
                  </a:lnTo>
                  <a:lnTo>
                    <a:pt x="5549" y="7029"/>
                  </a:lnTo>
                  <a:lnTo>
                    <a:pt x="5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6"/>
            <p:cNvSpPr/>
            <p:nvPr/>
          </p:nvSpPr>
          <p:spPr>
            <a:xfrm>
              <a:off x="2193975" y="788350"/>
              <a:ext cx="138750" cy="175725"/>
            </a:xfrm>
            <a:custGeom>
              <a:avLst/>
              <a:gdLst/>
              <a:ahLst/>
              <a:cxnLst/>
              <a:rect l="l" t="t" r="r" b="b"/>
              <a:pathLst>
                <a:path w="5550" h="7029" extrusionOk="0">
                  <a:moveTo>
                    <a:pt x="370" y="0"/>
                  </a:moveTo>
                  <a:lnTo>
                    <a:pt x="0" y="370"/>
                  </a:lnTo>
                  <a:lnTo>
                    <a:pt x="5179" y="7028"/>
                  </a:lnTo>
                  <a:lnTo>
                    <a:pt x="5549" y="6843"/>
                  </a:ln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6"/>
            <p:cNvSpPr/>
            <p:nvPr/>
          </p:nvSpPr>
          <p:spPr>
            <a:xfrm>
              <a:off x="2120000" y="848450"/>
              <a:ext cx="147975" cy="171100"/>
            </a:xfrm>
            <a:custGeom>
              <a:avLst/>
              <a:gdLst/>
              <a:ahLst/>
              <a:cxnLst/>
              <a:rect l="l" t="t" r="r" b="b"/>
              <a:pathLst>
                <a:path w="5919" h="6844" extrusionOk="0">
                  <a:moveTo>
                    <a:pt x="370" y="1"/>
                  </a:moveTo>
                  <a:lnTo>
                    <a:pt x="0" y="186"/>
                  </a:lnTo>
                  <a:lnTo>
                    <a:pt x="5549" y="6844"/>
                  </a:lnTo>
                  <a:lnTo>
                    <a:pt x="5919" y="6474"/>
                  </a:lnTo>
                  <a:lnTo>
                    <a:pt x="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6"/>
            <p:cNvSpPr/>
            <p:nvPr/>
          </p:nvSpPr>
          <p:spPr>
            <a:xfrm>
              <a:off x="2050625" y="908550"/>
              <a:ext cx="152625" cy="166500"/>
            </a:xfrm>
            <a:custGeom>
              <a:avLst/>
              <a:gdLst/>
              <a:ahLst/>
              <a:cxnLst/>
              <a:rect l="l" t="t" r="r" b="b"/>
              <a:pathLst>
                <a:path w="6105" h="6660" extrusionOk="0">
                  <a:moveTo>
                    <a:pt x="556" y="1"/>
                  </a:moveTo>
                  <a:lnTo>
                    <a:pt x="1" y="186"/>
                  </a:lnTo>
                  <a:lnTo>
                    <a:pt x="5734" y="6659"/>
                  </a:lnTo>
                  <a:lnTo>
                    <a:pt x="6104" y="6289"/>
                  </a:lnTo>
                  <a:lnTo>
                    <a:pt x="5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1985900" y="968675"/>
              <a:ext cx="157225" cy="161850"/>
            </a:xfrm>
            <a:custGeom>
              <a:avLst/>
              <a:gdLst/>
              <a:ahLst/>
              <a:cxnLst/>
              <a:rect l="l" t="t" r="r" b="b"/>
              <a:pathLst>
                <a:path w="6289" h="6474" extrusionOk="0">
                  <a:moveTo>
                    <a:pt x="371" y="0"/>
                  </a:moveTo>
                  <a:lnTo>
                    <a:pt x="1" y="370"/>
                  </a:lnTo>
                  <a:lnTo>
                    <a:pt x="5919" y="6474"/>
                  </a:lnTo>
                  <a:lnTo>
                    <a:pt x="6289" y="6104"/>
                  </a:lnTo>
                  <a:lnTo>
                    <a:pt x="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1921175" y="1033400"/>
              <a:ext cx="161850" cy="157225"/>
            </a:xfrm>
            <a:custGeom>
              <a:avLst/>
              <a:gdLst/>
              <a:ahLst/>
              <a:cxnLst/>
              <a:rect l="l" t="t" r="r" b="b"/>
              <a:pathLst>
                <a:path w="6474" h="6289" extrusionOk="0">
                  <a:moveTo>
                    <a:pt x="370" y="1"/>
                  </a:moveTo>
                  <a:lnTo>
                    <a:pt x="0" y="371"/>
                  </a:lnTo>
                  <a:lnTo>
                    <a:pt x="6104" y="6289"/>
                  </a:lnTo>
                  <a:lnTo>
                    <a:pt x="6474" y="5919"/>
                  </a:lnTo>
                  <a:lnTo>
                    <a:pt x="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1861050" y="1098125"/>
              <a:ext cx="166500" cy="157250"/>
            </a:xfrm>
            <a:custGeom>
              <a:avLst/>
              <a:gdLst/>
              <a:ahLst/>
              <a:cxnLst/>
              <a:rect l="l" t="t" r="r" b="b"/>
              <a:pathLst>
                <a:path w="6660" h="6290" extrusionOk="0">
                  <a:moveTo>
                    <a:pt x="186" y="1"/>
                  </a:moveTo>
                  <a:lnTo>
                    <a:pt x="1" y="371"/>
                  </a:lnTo>
                  <a:lnTo>
                    <a:pt x="6289" y="6289"/>
                  </a:lnTo>
                  <a:lnTo>
                    <a:pt x="6659" y="5734"/>
                  </a:lnTo>
                  <a:lnTo>
                    <a:pt x="1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1800950" y="1167500"/>
              <a:ext cx="171100" cy="147975"/>
            </a:xfrm>
            <a:custGeom>
              <a:avLst/>
              <a:gdLst/>
              <a:ahLst/>
              <a:cxnLst/>
              <a:rect l="l" t="t" r="r" b="b"/>
              <a:pathLst>
                <a:path w="6844" h="5919" extrusionOk="0">
                  <a:moveTo>
                    <a:pt x="186" y="0"/>
                  </a:moveTo>
                  <a:lnTo>
                    <a:pt x="1" y="370"/>
                  </a:lnTo>
                  <a:lnTo>
                    <a:pt x="6474" y="5919"/>
                  </a:lnTo>
                  <a:lnTo>
                    <a:pt x="6844" y="5549"/>
                  </a:ln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6"/>
            <p:cNvSpPr/>
            <p:nvPr/>
          </p:nvSpPr>
          <p:spPr>
            <a:xfrm>
              <a:off x="1740850" y="1241475"/>
              <a:ext cx="175725" cy="138750"/>
            </a:xfrm>
            <a:custGeom>
              <a:avLst/>
              <a:gdLst/>
              <a:ahLst/>
              <a:cxnLst/>
              <a:rect l="l" t="t" r="r" b="b"/>
              <a:pathLst>
                <a:path w="7029" h="5550" extrusionOk="0">
                  <a:moveTo>
                    <a:pt x="370" y="0"/>
                  </a:moveTo>
                  <a:lnTo>
                    <a:pt x="0" y="370"/>
                  </a:lnTo>
                  <a:lnTo>
                    <a:pt x="6843" y="5549"/>
                  </a:lnTo>
                  <a:lnTo>
                    <a:pt x="7028" y="5179"/>
                  </a:ln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6"/>
            <p:cNvSpPr/>
            <p:nvPr/>
          </p:nvSpPr>
          <p:spPr>
            <a:xfrm>
              <a:off x="1685350" y="1310825"/>
              <a:ext cx="184975" cy="138750"/>
            </a:xfrm>
            <a:custGeom>
              <a:avLst/>
              <a:gdLst/>
              <a:ahLst/>
              <a:cxnLst/>
              <a:rect l="l" t="t" r="r" b="b"/>
              <a:pathLst>
                <a:path w="7399" h="5550" extrusionOk="0">
                  <a:moveTo>
                    <a:pt x="371" y="1"/>
                  </a:moveTo>
                  <a:lnTo>
                    <a:pt x="1" y="556"/>
                  </a:lnTo>
                  <a:lnTo>
                    <a:pt x="7029" y="5549"/>
                  </a:lnTo>
                  <a:lnTo>
                    <a:pt x="7399" y="5179"/>
                  </a:lnTo>
                  <a:lnTo>
                    <a:pt x="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6"/>
            <p:cNvSpPr/>
            <p:nvPr/>
          </p:nvSpPr>
          <p:spPr>
            <a:xfrm>
              <a:off x="1634500" y="1389425"/>
              <a:ext cx="184975" cy="129500"/>
            </a:xfrm>
            <a:custGeom>
              <a:avLst/>
              <a:gdLst/>
              <a:ahLst/>
              <a:cxnLst/>
              <a:rect l="l" t="t" r="r" b="b"/>
              <a:pathLst>
                <a:path w="7399" h="5180" extrusionOk="0">
                  <a:moveTo>
                    <a:pt x="370" y="1"/>
                  </a:moveTo>
                  <a:lnTo>
                    <a:pt x="0" y="371"/>
                  </a:lnTo>
                  <a:lnTo>
                    <a:pt x="7213" y="5180"/>
                  </a:lnTo>
                  <a:lnTo>
                    <a:pt x="7398" y="4810"/>
                  </a:lnTo>
                  <a:lnTo>
                    <a:pt x="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6"/>
            <p:cNvSpPr/>
            <p:nvPr/>
          </p:nvSpPr>
          <p:spPr>
            <a:xfrm>
              <a:off x="1583625" y="1463425"/>
              <a:ext cx="189600" cy="124850"/>
            </a:xfrm>
            <a:custGeom>
              <a:avLst/>
              <a:gdLst/>
              <a:ahLst/>
              <a:cxnLst/>
              <a:rect l="l" t="t" r="r" b="b"/>
              <a:pathLst>
                <a:path w="7584" h="4994" extrusionOk="0">
                  <a:moveTo>
                    <a:pt x="371" y="0"/>
                  </a:moveTo>
                  <a:lnTo>
                    <a:pt x="1" y="370"/>
                  </a:lnTo>
                  <a:lnTo>
                    <a:pt x="7399" y="4994"/>
                  </a:lnTo>
                  <a:lnTo>
                    <a:pt x="7584" y="4624"/>
                  </a:lnTo>
                  <a:lnTo>
                    <a:pt x="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6"/>
            <p:cNvSpPr/>
            <p:nvPr/>
          </p:nvSpPr>
          <p:spPr>
            <a:xfrm>
              <a:off x="1537400" y="1542025"/>
              <a:ext cx="194225" cy="120250"/>
            </a:xfrm>
            <a:custGeom>
              <a:avLst/>
              <a:gdLst/>
              <a:ahLst/>
              <a:cxnLst/>
              <a:rect l="l" t="t" r="r" b="b"/>
              <a:pathLst>
                <a:path w="7769" h="4810" extrusionOk="0">
                  <a:moveTo>
                    <a:pt x="370" y="0"/>
                  </a:moveTo>
                  <a:lnTo>
                    <a:pt x="0" y="370"/>
                  </a:lnTo>
                  <a:lnTo>
                    <a:pt x="7398" y="4809"/>
                  </a:lnTo>
                  <a:lnTo>
                    <a:pt x="7768" y="4254"/>
                  </a:ln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6"/>
            <p:cNvSpPr/>
            <p:nvPr/>
          </p:nvSpPr>
          <p:spPr>
            <a:xfrm>
              <a:off x="1495775" y="1620625"/>
              <a:ext cx="194225" cy="115625"/>
            </a:xfrm>
            <a:custGeom>
              <a:avLst/>
              <a:gdLst/>
              <a:ahLst/>
              <a:cxnLst/>
              <a:rect l="l" t="t" r="r" b="b"/>
              <a:pathLst>
                <a:path w="7769" h="4625" extrusionOk="0">
                  <a:moveTo>
                    <a:pt x="186" y="0"/>
                  </a:moveTo>
                  <a:lnTo>
                    <a:pt x="1" y="555"/>
                  </a:lnTo>
                  <a:lnTo>
                    <a:pt x="7584" y="4624"/>
                  </a:lnTo>
                  <a:lnTo>
                    <a:pt x="7769" y="4069"/>
                  </a:ln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6"/>
            <p:cNvSpPr/>
            <p:nvPr/>
          </p:nvSpPr>
          <p:spPr>
            <a:xfrm>
              <a:off x="1454175" y="1703850"/>
              <a:ext cx="198850" cy="106375"/>
            </a:xfrm>
            <a:custGeom>
              <a:avLst/>
              <a:gdLst/>
              <a:ahLst/>
              <a:cxnLst/>
              <a:rect l="l" t="t" r="r" b="b"/>
              <a:pathLst>
                <a:path w="7954" h="4255" extrusionOk="0">
                  <a:moveTo>
                    <a:pt x="185" y="1"/>
                  </a:moveTo>
                  <a:lnTo>
                    <a:pt x="0" y="371"/>
                  </a:lnTo>
                  <a:lnTo>
                    <a:pt x="7583" y="4254"/>
                  </a:lnTo>
                  <a:lnTo>
                    <a:pt x="7953" y="3700"/>
                  </a:lnTo>
                  <a:lnTo>
                    <a:pt x="1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6"/>
            <p:cNvSpPr/>
            <p:nvPr/>
          </p:nvSpPr>
          <p:spPr>
            <a:xfrm>
              <a:off x="1412550" y="1787075"/>
              <a:ext cx="203475" cy="97125"/>
            </a:xfrm>
            <a:custGeom>
              <a:avLst/>
              <a:gdLst/>
              <a:ahLst/>
              <a:cxnLst/>
              <a:rect l="l" t="t" r="r" b="b"/>
              <a:pathLst>
                <a:path w="8139" h="3885" extrusionOk="0">
                  <a:moveTo>
                    <a:pt x="371" y="1"/>
                  </a:moveTo>
                  <a:lnTo>
                    <a:pt x="1" y="371"/>
                  </a:lnTo>
                  <a:lnTo>
                    <a:pt x="7954" y="3885"/>
                  </a:lnTo>
                  <a:lnTo>
                    <a:pt x="8139" y="3515"/>
                  </a:lnTo>
                  <a:lnTo>
                    <a:pt x="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6"/>
            <p:cNvSpPr/>
            <p:nvPr/>
          </p:nvSpPr>
          <p:spPr>
            <a:xfrm>
              <a:off x="1380200" y="1870300"/>
              <a:ext cx="203450" cy="92500"/>
            </a:xfrm>
            <a:custGeom>
              <a:avLst/>
              <a:gdLst/>
              <a:ahLst/>
              <a:cxnLst/>
              <a:rect l="l" t="t" r="r" b="b"/>
              <a:pathLst>
                <a:path w="8138" h="3700" extrusionOk="0">
                  <a:moveTo>
                    <a:pt x="185" y="1"/>
                  </a:moveTo>
                  <a:lnTo>
                    <a:pt x="0" y="371"/>
                  </a:lnTo>
                  <a:lnTo>
                    <a:pt x="7953" y="3700"/>
                  </a:lnTo>
                  <a:lnTo>
                    <a:pt x="8138" y="3145"/>
                  </a:lnTo>
                  <a:lnTo>
                    <a:pt x="1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6"/>
            <p:cNvSpPr/>
            <p:nvPr/>
          </p:nvSpPr>
          <p:spPr>
            <a:xfrm>
              <a:off x="1347825" y="1958150"/>
              <a:ext cx="203475" cy="83275"/>
            </a:xfrm>
            <a:custGeom>
              <a:avLst/>
              <a:gdLst/>
              <a:ahLst/>
              <a:cxnLst/>
              <a:rect l="l" t="t" r="r" b="b"/>
              <a:pathLst>
                <a:path w="8139" h="3331" extrusionOk="0">
                  <a:moveTo>
                    <a:pt x="185" y="1"/>
                  </a:moveTo>
                  <a:lnTo>
                    <a:pt x="0" y="371"/>
                  </a:lnTo>
                  <a:lnTo>
                    <a:pt x="7953" y="3330"/>
                  </a:lnTo>
                  <a:lnTo>
                    <a:pt x="8138" y="2775"/>
                  </a:lnTo>
                  <a:lnTo>
                    <a:pt x="1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6"/>
            <p:cNvSpPr/>
            <p:nvPr/>
          </p:nvSpPr>
          <p:spPr>
            <a:xfrm>
              <a:off x="1315450" y="2041400"/>
              <a:ext cx="208100" cy="78625"/>
            </a:xfrm>
            <a:custGeom>
              <a:avLst/>
              <a:gdLst/>
              <a:ahLst/>
              <a:cxnLst/>
              <a:rect l="l" t="t" r="r" b="b"/>
              <a:pathLst>
                <a:path w="8324" h="3145" extrusionOk="0">
                  <a:moveTo>
                    <a:pt x="186" y="0"/>
                  </a:moveTo>
                  <a:lnTo>
                    <a:pt x="1" y="555"/>
                  </a:lnTo>
                  <a:lnTo>
                    <a:pt x="8139" y="3144"/>
                  </a:lnTo>
                  <a:lnTo>
                    <a:pt x="8324" y="2589"/>
                  </a:ln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6"/>
            <p:cNvSpPr/>
            <p:nvPr/>
          </p:nvSpPr>
          <p:spPr>
            <a:xfrm>
              <a:off x="1292325" y="2129250"/>
              <a:ext cx="208100" cy="69375"/>
            </a:xfrm>
            <a:custGeom>
              <a:avLst/>
              <a:gdLst/>
              <a:ahLst/>
              <a:cxnLst/>
              <a:rect l="l" t="t" r="r" b="b"/>
              <a:pathLst>
                <a:path w="8324" h="2775" extrusionOk="0">
                  <a:moveTo>
                    <a:pt x="1" y="0"/>
                  </a:moveTo>
                  <a:lnTo>
                    <a:pt x="1" y="555"/>
                  </a:lnTo>
                  <a:lnTo>
                    <a:pt x="8139" y="2774"/>
                  </a:lnTo>
                  <a:lnTo>
                    <a:pt x="8324" y="2405"/>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6"/>
            <p:cNvSpPr/>
            <p:nvPr/>
          </p:nvSpPr>
          <p:spPr>
            <a:xfrm>
              <a:off x="1264600" y="2217100"/>
              <a:ext cx="212700" cy="64750"/>
            </a:xfrm>
            <a:custGeom>
              <a:avLst/>
              <a:gdLst/>
              <a:ahLst/>
              <a:cxnLst/>
              <a:rect l="l" t="t" r="r" b="b"/>
              <a:pathLst>
                <a:path w="8508" h="2590" extrusionOk="0">
                  <a:moveTo>
                    <a:pt x="185" y="0"/>
                  </a:moveTo>
                  <a:lnTo>
                    <a:pt x="0" y="555"/>
                  </a:lnTo>
                  <a:lnTo>
                    <a:pt x="8323" y="2590"/>
                  </a:lnTo>
                  <a:lnTo>
                    <a:pt x="8508" y="2035"/>
                  </a:lnTo>
                  <a:lnTo>
                    <a:pt x="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6"/>
            <p:cNvSpPr/>
            <p:nvPr/>
          </p:nvSpPr>
          <p:spPr>
            <a:xfrm>
              <a:off x="1246100" y="2304950"/>
              <a:ext cx="212725" cy="60125"/>
            </a:xfrm>
            <a:custGeom>
              <a:avLst/>
              <a:gdLst/>
              <a:ahLst/>
              <a:cxnLst/>
              <a:rect l="l" t="t" r="r" b="b"/>
              <a:pathLst>
                <a:path w="8509" h="2405" extrusionOk="0">
                  <a:moveTo>
                    <a:pt x="185" y="0"/>
                  </a:moveTo>
                  <a:lnTo>
                    <a:pt x="0" y="555"/>
                  </a:lnTo>
                  <a:lnTo>
                    <a:pt x="8323" y="2405"/>
                  </a:lnTo>
                  <a:lnTo>
                    <a:pt x="8508" y="1850"/>
                  </a:lnTo>
                  <a:lnTo>
                    <a:pt x="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6"/>
            <p:cNvSpPr/>
            <p:nvPr/>
          </p:nvSpPr>
          <p:spPr>
            <a:xfrm>
              <a:off x="1227600" y="2397425"/>
              <a:ext cx="217350" cy="50875"/>
            </a:xfrm>
            <a:custGeom>
              <a:avLst/>
              <a:gdLst/>
              <a:ahLst/>
              <a:cxnLst/>
              <a:rect l="l" t="t" r="r" b="b"/>
              <a:pathLst>
                <a:path w="8694" h="2035" extrusionOk="0">
                  <a:moveTo>
                    <a:pt x="186" y="0"/>
                  </a:moveTo>
                  <a:lnTo>
                    <a:pt x="1" y="555"/>
                  </a:lnTo>
                  <a:lnTo>
                    <a:pt x="8508" y="2035"/>
                  </a:lnTo>
                  <a:lnTo>
                    <a:pt x="8693" y="1480"/>
                  </a:ln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6"/>
            <p:cNvSpPr/>
            <p:nvPr/>
          </p:nvSpPr>
          <p:spPr>
            <a:xfrm>
              <a:off x="1213725" y="2485275"/>
              <a:ext cx="217350" cy="41625"/>
            </a:xfrm>
            <a:custGeom>
              <a:avLst/>
              <a:gdLst/>
              <a:ahLst/>
              <a:cxnLst/>
              <a:rect l="l" t="t" r="r" b="b"/>
              <a:pathLst>
                <a:path w="8694" h="1665" extrusionOk="0">
                  <a:moveTo>
                    <a:pt x="186" y="0"/>
                  </a:moveTo>
                  <a:lnTo>
                    <a:pt x="1" y="555"/>
                  </a:lnTo>
                  <a:lnTo>
                    <a:pt x="8509" y="1665"/>
                  </a:lnTo>
                  <a:lnTo>
                    <a:pt x="8693" y="1295"/>
                  </a:ln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6"/>
            <p:cNvSpPr/>
            <p:nvPr/>
          </p:nvSpPr>
          <p:spPr>
            <a:xfrm>
              <a:off x="1204475" y="2577750"/>
              <a:ext cx="212725" cy="37025"/>
            </a:xfrm>
            <a:custGeom>
              <a:avLst/>
              <a:gdLst/>
              <a:ahLst/>
              <a:cxnLst/>
              <a:rect l="l" t="t" r="r" b="b"/>
              <a:pathLst>
                <a:path w="8509" h="1481" extrusionOk="0">
                  <a:moveTo>
                    <a:pt x="1" y="0"/>
                  </a:moveTo>
                  <a:lnTo>
                    <a:pt x="1" y="555"/>
                  </a:lnTo>
                  <a:lnTo>
                    <a:pt x="8509" y="1480"/>
                  </a:lnTo>
                  <a:lnTo>
                    <a:pt x="8509" y="925"/>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6"/>
            <p:cNvSpPr/>
            <p:nvPr/>
          </p:nvSpPr>
          <p:spPr>
            <a:xfrm>
              <a:off x="1195225" y="2670225"/>
              <a:ext cx="217350" cy="27775"/>
            </a:xfrm>
            <a:custGeom>
              <a:avLst/>
              <a:gdLst/>
              <a:ahLst/>
              <a:cxnLst/>
              <a:rect l="l" t="t" r="r" b="b"/>
              <a:pathLst>
                <a:path w="8694" h="1111" extrusionOk="0">
                  <a:moveTo>
                    <a:pt x="1" y="0"/>
                  </a:moveTo>
                  <a:lnTo>
                    <a:pt x="1" y="370"/>
                  </a:lnTo>
                  <a:lnTo>
                    <a:pt x="8694" y="1110"/>
                  </a:lnTo>
                  <a:lnTo>
                    <a:pt x="8694" y="555"/>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6"/>
            <p:cNvSpPr/>
            <p:nvPr/>
          </p:nvSpPr>
          <p:spPr>
            <a:xfrm>
              <a:off x="1190625" y="2758075"/>
              <a:ext cx="217325" cy="23150"/>
            </a:xfrm>
            <a:custGeom>
              <a:avLst/>
              <a:gdLst/>
              <a:ahLst/>
              <a:cxnLst/>
              <a:rect l="l" t="t" r="r" b="b"/>
              <a:pathLst>
                <a:path w="8693" h="926" extrusionOk="0">
                  <a:moveTo>
                    <a:pt x="0" y="1"/>
                  </a:moveTo>
                  <a:lnTo>
                    <a:pt x="0" y="555"/>
                  </a:lnTo>
                  <a:lnTo>
                    <a:pt x="8693" y="925"/>
                  </a:lnTo>
                  <a:lnTo>
                    <a:pt x="8693" y="37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6"/>
            <p:cNvSpPr/>
            <p:nvPr/>
          </p:nvSpPr>
          <p:spPr>
            <a:xfrm>
              <a:off x="119062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6"/>
            <p:cNvSpPr/>
            <p:nvPr/>
          </p:nvSpPr>
          <p:spPr>
            <a:xfrm>
              <a:off x="1190625" y="2933775"/>
              <a:ext cx="217325" cy="23150"/>
            </a:xfrm>
            <a:custGeom>
              <a:avLst/>
              <a:gdLst/>
              <a:ahLst/>
              <a:cxnLst/>
              <a:rect l="l" t="t" r="r" b="b"/>
              <a:pathLst>
                <a:path w="8693" h="926" extrusionOk="0">
                  <a:moveTo>
                    <a:pt x="8693" y="1"/>
                  </a:moveTo>
                  <a:lnTo>
                    <a:pt x="0" y="371"/>
                  </a:lnTo>
                  <a:lnTo>
                    <a:pt x="0" y="925"/>
                  </a:lnTo>
                  <a:lnTo>
                    <a:pt x="8693" y="556"/>
                  </a:lnTo>
                  <a:lnTo>
                    <a:pt x="8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6"/>
            <p:cNvSpPr/>
            <p:nvPr/>
          </p:nvSpPr>
          <p:spPr>
            <a:xfrm>
              <a:off x="1195225" y="3017000"/>
              <a:ext cx="217350" cy="27775"/>
            </a:xfrm>
            <a:custGeom>
              <a:avLst/>
              <a:gdLst/>
              <a:ahLst/>
              <a:cxnLst/>
              <a:rect l="l" t="t" r="r" b="b"/>
              <a:pathLst>
                <a:path w="8694" h="1111" extrusionOk="0">
                  <a:moveTo>
                    <a:pt x="8694" y="1"/>
                  </a:moveTo>
                  <a:lnTo>
                    <a:pt x="1" y="741"/>
                  </a:lnTo>
                  <a:lnTo>
                    <a:pt x="186" y="1111"/>
                  </a:lnTo>
                  <a:lnTo>
                    <a:pt x="8694" y="556"/>
                  </a:lnTo>
                  <a:lnTo>
                    <a:pt x="8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6"/>
            <p:cNvSpPr/>
            <p:nvPr/>
          </p:nvSpPr>
          <p:spPr>
            <a:xfrm>
              <a:off x="1204475" y="3104850"/>
              <a:ext cx="212725" cy="32400"/>
            </a:xfrm>
            <a:custGeom>
              <a:avLst/>
              <a:gdLst/>
              <a:ahLst/>
              <a:cxnLst/>
              <a:rect l="l" t="t" r="r" b="b"/>
              <a:pathLst>
                <a:path w="8509" h="1296" extrusionOk="0">
                  <a:moveTo>
                    <a:pt x="8509" y="1"/>
                  </a:moveTo>
                  <a:lnTo>
                    <a:pt x="1" y="741"/>
                  </a:lnTo>
                  <a:lnTo>
                    <a:pt x="1" y="1296"/>
                  </a:lnTo>
                  <a:lnTo>
                    <a:pt x="8509" y="371"/>
                  </a:lnTo>
                  <a:lnTo>
                    <a:pt x="85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6"/>
            <p:cNvSpPr/>
            <p:nvPr/>
          </p:nvSpPr>
          <p:spPr>
            <a:xfrm>
              <a:off x="1213725" y="3188100"/>
              <a:ext cx="217350" cy="41625"/>
            </a:xfrm>
            <a:custGeom>
              <a:avLst/>
              <a:gdLst/>
              <a:ahLst/>
              <a:cxnLst/>
              <a:rect l="l" t="t" r="r" b="b"/>
              <a:pathLst>
                <a:path w="8694" h="1665" extrusionOk="0">
                  <a:moveTo>
                    <a:pt x="8509" y="0"/>
                  </a:moveTo>
                  <a:lnTo>
                    <a:pt x="1" y="1110"/>
                  </a:lnTo>
                  <a:lnTo>
                    <a:pt x="186" y="1665"/>
                  </a:lnTo>
                  <a:lnTo>
                    <a:pt x="8693" y="370"/>
                  </a:lnTo>
                  <a:lnTo>
                    <a:pt x="8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6"/>
            <p:cNvSpPr/>
            <p:nvPr/>
          </p:nvSpPr>
          <p:spPr>
            <a:xfrm>
              <a:off x="1227600" y="3271325"/>
              <a:ext cx="217350" cy="46250"/>
            </a:xfrm>
            <a:custGeom>
              <a:avLst/>
              <a:gdLst/>
              <a:ahLst/>
              <a:cxnLst/>
              <a:rect l="l" t="t" r="r" b="b"/>
              <a:pathLst>
                <a:path w="8694" h="1850" extrusionOk="0">
                  <a:moveTo>
                    <a:pt x="8508" y="0"/>
                  </a:moveTo>
                  <a:lnTo>
                    <a:pt x="1" y="1480"/>
                  </a:lnTo>
                  <a:lnTo>
                    <a:pt x="186" y="1850"/>
                  </a:lnTo>
                  <a:lnTo>
                    <a:pt x="8693" y="370"/>
                  </a:lnTo>
                  <a:lnTo>
                    <a:pt x="85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6"/>
            <p:cNvSpPr/>
            <p:nvPr/>
          </p:nvSpPr>
          <p:spPr>
            <a:xfrm>
              <a:off x="1246100" y="3349925"/>
              <a:ext cx="212725" cy="60125"/>
            </a:xfrm>
            <a:custGeom>
              <a:avLst/>
              <a:gdLst/>
              <a:ahLst/>
              <a:cxnLst/>
              <a:rect l="l" t="t" r="r" b="b"/>
              <a:pathLst>
                <a:path w="8509" h="2405" extrusionOk="0">
                  <a:moveTo>
                    <a:pt x="8323" y="0"/>
                  </a:moveTo>
                  <a:lnTo>
                    <a:pt x="0" y="1850"/>
                  </a:lnTo>
                  <a:lnTo>
                    <a:pt x="185" y="2405"/>
                  </a:lnTo>
                  <a:lnTo>
                    <a:pt x="8508" y="555"/>
                  </a:lnTo>
                  <a:lnTo>
                    <a:pt x="8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6"/>
            <p:cNvSpPr/>
            <p:nvPr/>
          </p:nvSpPr>
          <p:spPr>
            <a:xfrm>
              <a:off x="1269225" y="3433150"/>
              <a:ext cx="208075" cy="64750"/>
            </a:xfrm>
            <a:custGeom>
              <a:avLst/>
              <a:gdLst/>
              <a:ahLst/>
              <a:cxnLst/>
              <a:rect l="l" t="t" r="r" b="b"/>
              <a:pathLst>
                <a:path w="8323" h="2590" extrusionOk="0">
                  <a:moveTo>
                    <a:pt x="8138" y="0"/>
                  </a:moveTo>
                  <a:lnTo>
                    <a:pt x="0" y="2035"/>
                  </a:lnTo>
                  <a:lnTo>
                    <a:pt x="0" y="2590"/>
                  </a:lnTo>
                  <a:lnTo>
                    <a:pt x="8323" y="555"/>
                  </a:lnTo>
                  <a:lnTo>
                    <a:pt x="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6"/>
            <p:cNvSpPr/>
            <p:nvPr/>
          </p:nvSpPr>
          <p:spPr>
            <a:xfrm>
              <a:off x="1292325" y="3516375"/>
              <a:ext cx="208100" cy="69375"/>
            </a:xfrm>
            <a:custGeom>
              <a:avLst/>
              <a:gdLst/>
              <a:ahLst/>
              <a:cxnLst/>
              <a:rect l="l" t="t" r="r" b="b"/>
              <a:pathLst>
                <a:path w="8324" h="2775" extrusionOk="0">
                  <a:moveTo>
                    <a:pt x="8139" y="1"/>
                  </a:moveTo>
                  <a:lnTo>
                    <a:pt x="1" y="2220"/>
                  </a:lnTo>
                  <a:lnTo>
                    <a:pt x="1" y="2775"/>
                  </a:lnTo>
                  <a:lnTo>
                    <a:pt x="8324" y="370"/>
                  </a:lnTo>
                  <a:lnTo>
                    <a:pt x="81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6"/>
            <p:cNvSpPr/>
            <p:nvPr/>
          </p:nvSpPr>
          <p:spPr>
            <a:xfrm>
              <a:off x="1315450" y="3594975"/>
              <a:ext cx="208100" cy="78625"/>
            </a:xfrm>
            <a:custGeom>
              <a:avLst/>
              <a:gdLst/>
              <a:ahLst/>
              <a:cxnLst/>
              <a:rect l="l" t="t" r="r" b="b"/>
              <a:pathLst>
                <a:path w="8324" h="3145" extrusionOk="0">
                  <a:moveTo>
                    <a:pt x="8139" y="1"/>
                  </a:moveTo>
                  <a:lnTo>
                    <a:pt x="1" y="2590"/>
                  </a:lnTo>
                  <a:lnTo>
                    <a:pt x="186" y="3145"/>
                  </a:lnTo>
                  <a:lnTo>
                    <a:pt x="8324" y="556"/>
                  </a:lnTo>
                  <a:lnTo>
                    <a:pt x="81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6"/>
            <p:cNvSpPr/>
            <p:nvPr/>
          </p:nvSpPr>
          <p:spPr>
            <a:xfrm>
              <a:off x="1347825" y="3673575"/>
              <a:ext cx="203475" cy="87900"/>
            </a:xfrm>
            <a:custGeom>
              <a:avLst/>
              <a:gdLst/>
              <a:ahLst/>
              <a:cxnLst/>
              <a:rect l="l" t="t" r="r" b="b"/>
              <a:pathLst>
                <a:path w="8139" h="3516" extrusionOk="0">
                  <a:moveTo>
                    <a:pt x="7953" y="1"/>
                  </a:moveTo>
                  <a:lnTo>
                    <a:pt x="0" y="2960"/>
                  </a:lnTo>
                  <a:lnTo>
                    <a:pt x="185" y="3515"/>
                  </a:lnTo>
                  <a:lnTo>
                    <a:pt x="8138" y="556"/>
                  </a:lnTo>
                  <a:lnTo>
                    <a:pt x="7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6"/>
            <p:cNvSpPr/>
            <p:nvPr/>
          </p:nvSpPr>
          <p:spPr>
            <a:xfrm>
              <a:off x="1380200" y="3752200"/>
              <a:ext cx="203450" cy="92500"/>
            </a:xfrm>
            <a:custGeom>
              <a:avLst/>
              <a:gdLst/>
              <a:ahLst/>
              <a:cxnLst/>
              <a:rect l="l" t="t" r="r" b="b"/>
              <a:pathLst>
                <a:path w="8138" h="3700" extrusionOk="0">
                  <a:moveTo>
                    <a:pt x="7953" y="0"/>
                  </a:moveTo>
                  <a:lnTo>
                    <a:pt x="0" y="3329"/>
                  </a:lnTo>
                  <a:lnTo>
                    <a:pt x="185" y="3699"/>
                  </a:lnTo>
                  <a:lnTo>
                    <a:pt x="8138" y="555"/>
                  </a:lnTo>
                  <a:lnTo>
                    <a:pt x="79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6"/>
            <p:cNvSpPr/>
            <p:nvPr/>
          </p:nvSpPr>
          <p:spPr>
            <a:xfrm>
              <a:off x="1412550" y="3830800"/>
              <a:ext cx="203475" cy="97125"/>
            </a:xfrm>
            <a:custGeom>
              <a:avLst/>
              <a:gdLst/>
              <a:ahLst/>
              <a:cxnLst/>
              <a:rect l="l" t="t" r="r" b="b"/>
              <a:pathLst>
                <a:path w="8139" h="3885" extrusionOk="0">
                  <a:moveTo>
                    <a:pt x="7954" y="0"/>
                  </a:moveTo>
                  <a:lnTo>
                    <a:pt x="1" y="3514"/>
                  </a:lnTo>
                  <a:lnTo>
                    <a:pt x="371" y="3884"/>
                  </a:lnTo>
                  <a:lnTo>
                    <a:pt x="8139" y="370"/>
                  </a:lnTo>
                  <a:lnTo>
                    <a:pt x="79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6"/>
            <p:cNvSpPr/>
            <p:nvPr/>
          </p:nvSpPr>
          <p:spPr>
            <a:xfrm>
              <a:off x="1454175" y="3904775"/>
              <a:ext cx="198850" cy="106375"/>
            </a:xfrm>
            <a:custGeom>
              <a:avLst/>
              <a:gdLst/>
              <a:ahLst/>
              <a:cxnLst/>
              <a:rect l="l" t="t" r="r" b="b"/>
              <a:pathLst>
                <a:path w="7954" h="4255" extrusionOk="0">
                  <a:moveTo>
                    <a:pt x="7583" y="1"/>
                  </a:moveTo>
                  <a:lnTo>
                    <a:pt x="0" y="3884"/>
                  </a:lnTo>
                  <a:lnTo>
                    <a:pt x="185" y="4254"/>
                  </a:lnTo>
                  <a:lnTo>
                    <a:pt x="7953" y="555"/>
                  </a:lnTo>
                  <a:lnTo>
                    <a:pt x="7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6"/>
            <p:cNvSpPr/>
            <p:nvPr/>
          </p:nvSpPr>
          <p:spPr>
            <a:xfrm>
              <a:off x="1495775" y="3983375"/>
              <a:ext cx="194225" cy="111000"/>
            </a:xfrm>
            <a:custGeom>
              <a:avLst/>
              <a:gdLst/>
              <a:ahLst/>
              <a:cxnLst/>
              <a:rect l="l" t="t" r="r" b="b"/>
              <a:pathLst>
                <a:path w="7769" h="4440" extrusionOk="0">
                  <a:moveTo>
                    <a:pt x="7584" y="1"/>
                  </a:moveTo>
                  <a:lnTo>
                    <a:pt x="1" y="3885"/>
                  </a:lnTo>
                  <a:lnTo>
                    <a:pt x="186" y="4440"/>
                  </a:lnTo>
                  <a:lnTo>
                    <a:pt x="7769" y="371"/>
                  </a:lnTo>
                  <a:lnTo>
                    <a:pt x="7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6"/>
            <p:cNvSpPr/>
            <p:nvPr/>
          </p:nvSpPr>
          <p:spPr>
            <a:xfrm>
              <a:off x="1537400" y="4052725"/>
              <a:ext cx="194225" cy="120250"/>
            </a:xfrm>
            <a:custGeom>
              <a:avLst/>
              <a:gdLst/>
              <a:ahLst/>
              <a:cxnLst/>
              <a:rect l="l" t="t" r="r" b="b"/>
              <a:pathLst>
                <a:path w="7769" h="4810" extrusionOk="0">
                  <a:moveTo>
                    <a:pt x="7398" y="1"/>
                  </a:moveTo>
                  <a:lnTo>
                    <a:pt x="0" y="4440"/>
                  </a:lnTo>
                  <a:lnTo>
                    <a:pt x="370" y="4810"/>
                  </a:lnTo>
                  <a:lnTo>
                    <a:pt x="7768" y="556"/>
                  </a:lnTo>
                  <a:lnTo>
                    <a:pt x="7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6"/>
            <p:cNvSpPr/>
            <p:nvPr/>
          </p:nvSpPr>
          <p:spPr>
            <a:xfrm>
              <a:off x="1583625" y="4126725"/>
              <a:ext cx="189600" cy="124850"/>
            </a:xfrm>
            <a:custGeom>
              <a:avLst/>
              <a:gdLst/>
              <a:ahLst/>
              <a:cxnLst/>
              <a:rect l="l" t="t" r="r" b="b"/>
              <a:pathLst>
                <a:path w="7584" h="4994" extrusionOk="0">
                  <a:moveTo>
                    <a:pt x="7399" y="0"/>
                  </a:moveTo>
                  <a:lnTo>
                    <a:pt x="1" y="4439"/>
                  </a:lnTo>
                  <a:lnTo>
                    <a:pt x="371" y="4994"/>
                  </a:lnTo>
                  <a:lnTo>
                    <a:pt x="7584" y="370"/>
                  </a:lnTo>
                  <a:lnTo>
                    <a:pt x="73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6"/>
            <p:cNvSpPr/>
            <p:nvPr/>
          </p:nvSpPr>
          <p:spPr>
            <a:xfrm>
              <a:off x="1634500" y="4196075"/>
              <a:ext cx="184975" cy="134125"/>
            </a:xfrm>
            <a:custGeom>
              <a:avLst/>
              <a:gdLst/>
              <a:ahLst/>
              <a:cxnLst/>
              <a:rect l="l" t="t" r="r" b="b"/>
              <a:pathLst>
                <a:path w="7399" h="5365" extrusionOk="0">
                  <a:moveTo>
                    <a:pt x="7028" y="0"/>
                  </a:moveTo>
                  <a:lnTo>
                    <a:pt x="0" y="4809"/>
                  </a:lnTo>
                  <a:lnTo>
                    <a:pt x="370" y="5364"/>
                  </a:lnTo>
                  <a:lnTo>
                    <a:pt x="7398" y="555"/>
                  </a:lnTo>
                  <a:lnTo>
                    <a:pt x="7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6"/>
            <p:cNvSpPr/>
            <p:nvPr/>
          </p:nvSpPr>
          <p:spPr>
            <a:xfrm>
              <a:off x="1685350" y="4265425"/>
              <a:ext cx="180350" cy="138750"/>
            </a:xfrm>
            <a:custGeom>
              <a:avLst/>
              <a:gdLst/>
              <a:ahLst/>
              <a:cxnLst/>
              <a:rect l="l" t="t" r="r" b="b"/>
              <a:pathLst>
                <a:path w="7214" h="5550" extrusionOk="0">
                  <a:moveTo>
                    <a:pt x="7029" y="1"/>
                  </a:moveTo>
                  <a:lnTo>
                    <a:pt x="1" y="4994"/>
                  </a:lnTo>
                  <a:lnTo>
                    <a:pt x="371" y="5549"/>
                  </a:lnTo>
                  <a:lnTo>
                    <a:pt x="7214" y="371"/>
                  </a:lnTo>
                  <a:lnTo>
                    <a:pt x="70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6"/>
            <p:cNvSpPr/>
            <p:nvPr/>
          </p:nvSpPr>
          <p:spPr>
            <a:xfrm>
              <a:off x="1740850" y="4334775"/>
              <a:ext cx="175725" cy="138750"/>
            </a:xfrm>
            <a:custGeom>
              <a:avLst/>
              <a:gdLst/>
              <a:ahLst/>
              <a:cxnLst/>
              <a:rect l="l" t="t" r="r" b="b"/>
              <a:pathLst>
                <a:path w="7029" h="5550" extrusionOk="0">
                  <a:moveTo>
                    <a:pt x="6843" y="1"/>
                  </a:moveTo>
                  <a:lnTo>
                    <a:pt x="0" y="5180"/>
                  </a:lnTo>
                  <a:lnTo>
                    <a:pt x="370" y="5550"/>
                  </a:lnTo>
                  <a:lnTo>
                    <a:pt x="7028" y="371"/>
                  </a:lnTo>
                  <a:lnTo>
                    <a:pt x="6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6"/>
            <p:cNvSpPr/>
            <p:nvPr/>
          </p:nvSpPr>
          <p:spPr>
            <a:xfrm>
              <a:off x="1800950" y="4399525"/>
              <a:ext cx="171100" cy="147975"/>
            </a:xfrm>
            <a:custGeom>
              <a:avLst/>
              <a:gdLst/>
              <a:ahLst/>
              <a:cxnLst/>
              <a:rect l="l" t="t" r="r" b="b"/>
              <a:pathLst>
                <a:path w="6844" h="5919" extrusionOk="0">
                  <a:moveTo>
                    <a:pt x="6474" y="0"/>
                  </a:moveTo>
                  <a:lnTo>
                    <a:pt x="1" y="5549"/>
                  </a:lnTo>
                  <a:lnTo>
                    <a:pt x="186" y="5919"/>
                  </a:lnTo>
                  <a:lnTo>
                    <a:pt x="6844" y="370"/>
                  </a:lnTo>
                  <a:lnTo>
                    <a:pt x="6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6"/>
            <p:cNvSpPr/>
            <p:nvPr/>
          </p:nvSpPr>
          <p:spPr>
            <a:xfrm>
              <a:off x="1861050" y="4464250"/>
              <a:ext cx="166500" cy="152625"/>
            </a:xfrm>
            <a:custGeom>
              <a:avLst/>
              <a:gdLst/>
              <a:ahLst/>
              <a:cxnLst/>
              <a:rect l="l" t="t" r="r" b="b"/>
              <a:pathLst>
                <a:path w="6660" h="6105" extrusionOk="0">
                  <a:moveTo>
                    <a:pt x="6289" y="1"/>
                  </a:moveTo>
                  <a:lnTo>
                    <a:pt x="1" y="5734"/>
                  </a:lnTo>
                  <a:lnTo>
                    <a:pt x="186" y="6104"/>
                  </a:lnTo>
                  <a:lnTo>
                    <a:pt x="6659" y="371"/>
                  </a:lnTo>
                  <a:lnTo>
                    <a:pt x="62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6"/>
            <p:cNvSpPr/>
            <p:nvPr/>
          </p:nvSpPr>
          <p:spPr>
            <a:xfrm>
              <a:off x="1921175" y="4524375"/>
              <a:ext cx="161850" cy="157225"/>
            </a:xfrm>
            <a:custGeom>
              <a:avLst/>
              <a:gdLst/>
              <a:ahLst/>
              <a:cxnLst/>
              <a:rect l="l" t="t" r="r" b="b"/>
              <a:pathLst>
                <a:path w="6474" h="6289" extrusionOk="0">
                  <a:moveTo>
                    <a:pt x="6104" y="0"/>
                  </a:moveTo>
                  <a:lnTo>
                    <a:pt x="0" y="5918"/>
                  </a:lnTo>
                  <a:lnTo>
                    <a:pt x="370" y="6288"/>
                  </a:lnTo>
                  <a:lnTo>
                    <a:pt x="6474" y="370"/>
                  </a:lnTo>
                  <a:lnTo>
                    <a:pt x="61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6"/>
            <p:cNvSpPr/>
            <p:nvPr/>
          </p:nvSpPr>
          <p:spPr>
            <a:xfrm>
              <a:off x="1985900" y="4584475"/>
              <a:ext cx="157225" cy="161850"/>
            </a:xfrm>
            <a:custGeom>
              <a:avLst/>
              <a:gdLst/>
              <a:ahLst/>
              <a:cxnLst/>
              <a:rect l="l" t="t" r="r" b="b"/>
              <a:pathLst>
                <a:path w="6289" h="6474" extrusionOk="0">
                  <a:moveTo>
                    <a:pt x="5919" y="0"/>
                  </a:moveTo>
                  <a:lnTo>
                    <a:pt x="1" y="6104"/>
                  </a:lnTo>
                  <a:lnTo>
                    <a:pt x="371" y="6474"/>
                  </a:lnTo>
                  <a:lnTo>
                    <a:pt x="6289" y="370"/>
                  </a:lnTo>
                  <a:lnTo>
                    <a:pt x="59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6"/>
            <p:cNvSpPr/>
            <p:nvPr/>
          </p:nvSpPr>
          <p:spPr>
            <a:xfrm>
              <a:off x="2050625" y="4639950"/>
              <a:ext cx="152625" cy="166500"/>
            </a:xfrm>
            <a:custGeom>
              <a:avLst/>
              <a:gdLst/>
              <a:ahLst/>
              <a:cxnLst/>
              <a:rect l="l" t="t" r="r" b="b"/>
              <a:pathLst>
                <a:path w="6105" h="6660" extrusionOk="0">
                  <a:moveTo>
                    <a:pt x="5734" y="1"/>
                  </a:moveTo>
                  <a:lnTo>
                    <a:pt x="1" y="6474"/>
                  </a:lnTo>
                  <a:lnTo>
                    <a:pt x="371" y="6659"/>
                  </a:lnTo>
                  <a:lnTo>
                    <a:pt x="6104" y="371"/>
                  </a:lnTo>
                  <a:lnTo>
                    <a:pt x="5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6"/>
            <p:cNvSpPr/>
            <p:nvPr/>
          </p:nvSpPr>
          <p:spPr>
            <a:xfrm>
              <a:off x="2120000" y="4695450"/>
              <a:ext cx="147975" cy="171100"/>
            </a:xfrm>
            <a:custGeom>
              <a:avLst/>
              <a:gdLst/>
              <a:ahLst/>
              <a:cxnLst/>
              <a:rect l="l" t="t" r="r" b="b"/>
              <a:pathLst>
                <a:path w="5919" h="6844" extrusionOk="0">
                  <a:moveTo>
                    <a:pt x="5549" y="0"/>
                  </a:moveTo>
                  <a:lnTo>
                    <a:pt x="0" y="6658"/>
                  </a:lnTo>
                  <a:lnTo>
                    <a:pt x="555" y="6843"/>
                  </a:lnTo>
                  <a:lnTo>
                    <a:pt x="5919" y="370"/>
                  </a:lnTo>
                  <a:lnTo>
                    <a:pt x="5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6"/>
            <p:cNvSpPr/>
            <p:nvPr/>
          </p:nvSpPr>
          <p:spPr>
            <a:xfrm>
              <a:off x="2193975" y="4750925"/>
              <a:ext cx="138750" cy="175725"/>
            </a:xfrm>
            <a:custGeom>
              <a:avLst/>
              <a:gdLst/>
              <a:ahLst/>
              <a:cxnLst/>
              <a:rect l="l" t="t" r="r" b="b"/>
              <a:pathLst>
                <a:path w="5550" h="7029" extrusionOk="0">
                  <a:moveTo>
                    <a:pt x="5179" y="1"/>
                  </a:moveTo>
                  <a:lnTo>
                    <a:pt x="0" y="6659"/>
                  </a:lnTo>
                  <a:lnTo>
                    <a:pt x="370" y="7029"/>
                  </a:lnTo>
                  <a:lnTo>
                    <a:pt x="5549" y="186"/>
                  </a:lnTo>
                  <a:lnTo>
                    <a:pt x="51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6"/>
            <p:cNvSpPr/>
            <p:nvPr/>
          </p:nvSpPr>
          <p:spPr>
            <a:xfrm>
              <a:off x="2263325" y="4801800"/>
              <a:ext cx="138750" cy="180350"/>
            </a:xfrm>
            <a:custGeom>
              <a:avLst/>
              <a:gdLst/>
              <a:ahLst/>
              <a:cxnLst/>
              <a:rect l="l" t="t" r="r" b="b"/>
              <a:pathLst>
                <a:path w="5550" h="7214" extrusionOk="0">
                  <a:moveTo>
                    <a:pt x="5179" y="0"/>
                  </a:moveTo>
                  <a:lnTo>
                    <a:pt x="1" y="6843"/>
                  </a:lnTo>
                  <a:lnTo>
                    <a:pt x="556" y="7213"/>
                  </a:lnTo>
                  <a:lnTo>
                    <a:pt x="5549" y="185"/>
                  </a:lnTo>
                  <a:lnTo>
                    <a:pt x="51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6"/>
            <p:cNvSpPr/>
            <p:nvPr/>
          </p:nvSpPr>
          <p:spPr>
            <a:xfrm>
              <a:off x="2341925" y="4848025"/>
              <a:ext cx="129500" cy="184975"/>
            </a:xfrm>
            <a:custGeom>
              <a:avLst/>
              <a:gdLst/>
              <a:ahLst/>
              <a:cxnLst/>
              <a:rect l="l" t="t" r="r" b="b"/>
              <a:pathLst>
                <a:path w="5180" h="7399" extrusionOk="0">
                  <a:moveTo>
                    <a:pt x="4810" y="1"/>
                  </a:moveTo>
                  <a:lnTo>
                    <a:pt x="1" y="7029"/>
                  </a:lnTo>
                  <a:lnTo>
                    <a:pt x="371" y="7399"/>
                  </a:lnTo>
                  <a:lnTo>
                    <a:pt x="5180" y="371"/>
                  </a:lnTo>
                  <a:lnTo>
                    <a:pt x="48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6"/>
            <p:cNvSpPr/>
            <p:nvPr/>
          </p:nvSpPr>
          <p:spPr>
            <a:xfrm>
              <a:off x="2415925" y="4894275"/>
              <a:ext cx="124850" cy="189600"/>
            </a:xfrm>
            <a:custGeom>
              <a:avLst/>
              <a:gdLst/>
              <a:ahLst/>
              <a:cxnLst/>
              <a:rect l="l" t="t" r="r" b="b"/>
              <a:pathLst>
                <a:path w="4994" h="7584" extrusionOk="0">
                  <a:moveTo>
                    <a:pt x="4624" y="0"/>
                  </a:moveTo>
                  <a:lnTo>
                    <a:pt x="0" y="7213"/>
                  </a:lnTo>
                  <a:lnTo>
                    <a:pt x="555" y="7583"/>
                  </a:lnTo>
                  <a:lnTo>
                    <a:pt x="4994" y="185"/>
                  </a:lnTo>
                  <a:lnTo>
                    <a:pt x="46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6"/>
            <p:cNvSpPr/>
            <p:nvPr/>
          </p:nvSpPr>
          <p:spPr>
            <a:xfrm>
              <a:off x="2494525" y="4935875"/>
              <a:ext cx="120250" cy="194225"/>
            </a:xfrm>
            <a:custGeom>
              <a:avLst/>
              <a:gdLst/>
              <a:ahLst/>
              <a:cxnLst/>
              <a:rect l="l" t="t" r="r" b="b"/>
              <a:pathLst>
                <a:path w="4810" h="7769" extrusionOk="0">
                  <a:moveTo>
                    <a:pt x="4254" y="1"/>
                  </a:moveTo>
                  <a:lnTo>
                    <a:pt x="0" y="7399"/>
                  </a:lnTo>
                  <a:lnTo>
                    <a:pt x="370" y="7769"/>
                  </a:lnTo>
                  <a:lnTo>
                    <a:pt x="4809" y="371"/>
                  </a:lnTo>
                  <a:lnTo>
                    <a:pt x="42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6"/>
            <p:cNvSpPr/>
            <p:nvPr/>
          </p:nvSpPr>
          <p:spPr>
            <a:xfrm>
              <a:off x="2573125" y="4977500"/>
              <a:ext cx="115625" cy="194225"/>
            </a:xfrm>
            <a:custGeom>
              <a:avLst/>
              <a:gdLst/>
              <a:ahLst/>
              <a:cxnLst/>
              <a:rect l="l" t="t" r="r" b="b"/>
              <a:pathLst>
                <a:path w="4625" h="7769" extrusionOk="0">
                  <a:moveTo>
                    <a:pt x="4069" y="0"/>
                  </a:moveTo>
                  <a:lnTo>
                    <a:pt x="0" y="7583"/>
                  </a:lnTo>
                  <a:lnTo>
                    <a:pt x="555" y="7768"/>
                  </a:lnTo>
                  <a:lnTo>
                    <a:pt x="4624" y="185"/>
                  </a:lnTo>
                  <a:lnTo>
                    <a:pt x="40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6"/>
            <p:cNvSpPr/>
            <p:nvPr/>
          </p:nvSpPr>
          <p:spPr>
            <a:xfrm>
              <a:off x="2656350" y="5014475"/>
              <a:ext cx="106375" cy="198850"/>
            </a:xfrm>
            <a:custGeom>
              <a:avLst/>
              <a:gdLst/>
              <a:ahLst/>
              <a:cxnLst/>
              <a:rect l="l" t="t" r="r" b="b"/>
              <a:pathLst>
                <a:path w="4255" h="7954" extrusionOk="0">
                  <a:moveTo>
                    <a:pt x="3700" y="1"/>
                  </a:moveTo>
                  <a:lnTo>
                    <a:pt x="1" y="7769"/>
                  </a:lnTo>
                  <a:lnTo>
                    <a:pt x="371" y="7954"/>
                  </a:lnTo>
                  <a:lnTo>
                    <a:pt x="4254" y="371"/>
                  </a:lnTo>
                  <a:lnTo>
                    <a:pt x="37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6"/>
            <p:cNvSpPr/>
            <p:nvPr/>
          </p:nvSpPr>
          <p:spPr>
            <a:xfrm>
              <a:off x="2739575" y="5051475"/>
              <a:ext cx="97125" cy="203475"/>
            </a:xfrm>
            <a:custGeom>
              <a:avLst/>
              <a:gdLst/>
              <a:ahLst/>
              <a:cxnLst/>
              <a:rect l="l" t="t" r="r" b="b"/>
              <a:pathLst>
                <a:path w="3885" h="8139" extrusionOk="0">
                  <a:moveTo>
                    <a:pt x="3515" y="0"/>
                  </a:moveTo>
                  <a:lnTo>
                    <a:pt x="1" y="7953"/>
                  </a:lnTo>
                  <a:lnTo>
                    <a:pt x="371" y="8138"/>
                  </a:lnTo>
                  <a:lnTo>
                    <a:pt x="3885" y="185"/>
                  </a:lnTo>
                  <a:lnTo>
                    <a:pt x="3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6"/>
            <p:cNvSpPr/>
            <p:nvPr/>
          </p:nvSpPr>
          <p:spPr>
            <a:xfrm>
              <a:off x="2822800" y="5083850"/>
              <a:ext cx="92500" cy="203450"/>
            </a:xfrm>
            <a:custGeom>
              <a:avLst/>
              <a:gdLst/>
              <a:ahLst/>
              <a:cxnLst/>
              <a:rect l="l" t="t" r="r" b="b"/>
              <a:pathLst>
                <a:path w="3700" h="8138" extrusionOk="0">
                  <a:moveTo>
                    <a:pt x="3145" y="0"/>
                  </a:moveTo>
                  <a:lnTo>
                    <a:pt x="1" y="7953"/>
                  </a:lnTo>
                  <a:lnTo>
                    <a:pt x="556" y="8138"/>
                  </a:lnTo>
                  <a:lnTo>
                    <a:pt x="3700" y="185"/>
                  </a:lnTo>
                  <a:lnTo>
                    <a:pt x="31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2910650" y="5116200"/>
              <a:ext cx="83275" cy="203475"/>
            </a:xfrm>
            <a:custGeom>
              <a:avLst/>
              <a:gdLst/>
              <a:ahLst/>
              <a:cxnLst/>
              <a:rect l="l" t="t" r="r" b="b"/>
              <a:pathLst>
                <a:path w="3331" h="8139" extrusionOk="0">
                  <a:moveTo>
                    <a:pt x="2775" y="1"/>
                  </a:moveTo>
                  <a:lnTo>
                    <a:pt x="1" y="7954"/>
                  </a:lnTo>
                  <a:lnTo>
                    <a:pt x="371" y="8139"/>
                  </a:lnTo>
                  <a:lnTo>
                    <a:pt x="3330" y="186"/>
                  </a:lnTo>
                  <a:lnTo>
                    <a:pt x="2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6"/>
            <p:cNvSpPr/>
            <p:nvPr/>
          </p:nvSpPr>
          <p:spPr>
            <a:xfrm>
              <a:off x="2993900" y="5143950"/>
              <a:ext cx="78625" cy="208100"/>
            </a:xfrm>
            <a:custGeom>
              <a:avLst/>
              <a:gdLst/>
              <a:ahLst/>
              <a:cxnLst/>
              <a:rect l="l" t="t" r="r" b="b"/>
              <a:pathLst>
                <a:path w="3145" h="8324" extrusionOk="0">
                  <a:moveTo>
                    <a:pt x="2589" y="1"/>
                  </a:moveTo>
                  <a:lnTo>
                    <a:pt x="0" y="8138"/>
                  </a:lnTo>
                  <a:lnTo>
                    <a:pt x="555" y="8323"/>
                  </a:lnTo>
                  <a:lnTo>
                    <a:pt x="3144" y="185"/>
                  </a:lnTo>
                  <a:lnTo>
                    <a:pt x="25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6"/>
            <p:cNvSpPr/>
            <p:nvPr/>
          </p:nvSpPr>
          <p:spPr>
            <a:xfrm>
              <a:off x="3081750" y="5167075"/>
              <a:ext cx="69375" cy="208100"/>
            </a:xfrm>
            <a:custGeom>
              <a:avLst/>
              <a:gdLst/>
              <a:ahLst/>
              <a:cxnLst/>
              <a:rect l="l" t="t" r="r" b="b"/>
              <a:pathLst>
                <a:path w="2775" h="8324" extrusionOk="0">
                  <a:moveTo>
                    <a:pt x="2405" y="0"/>
                  </a:moveTo>
                  <a:lnTo>
                    <a:pt x="0" y="8323"/>
                  </a:lnTo>
                  <a:lnTo>
                    <a:pt x="555" y="8323"/>
                  </a:lnTo>
                  <a:lnTo>
                    <a:pt x="2774" y="185"/>
                  </a:lnTo>
                  <a:lnTo>
                    <a:pt x="2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6"/>
            <p:cNvSpPr/>
            <p:nvPr/>
          </p:nvSpPr>
          <p:spPr>
            <a:xfrm>
              <a:off x="3169600" y="5190200"/>
              <a:ext cx="64750" cy="212700"/>
            </a:xfrm>
            <a:custGeom>
              <a:avLst/>
              <a:gdLst/>
              <a:ahLst/>
              <a:cxnLst/>
              <a:rect l="l" t="t" r="r" b="b"/>
              <a:pathLst>
                <a:path w="2590" h="8508" extrusionOk="0">
                  <a:moveTo>
                    <a:pt x="2035" y="0"/>
                  </a:moveTo>
                  <a:lnTo>
                    <a:pt x="0" y="8323"/>
                  </a:lnTo>
                  <a:lnTo>
                    <a:pt x="555" y="8508"/>
                  </a:lnTo>
                  <a:lnTo>
                    <a:pt x="2590" y="185"/>
                  </a:lnTo>
                  <a:lnTo>
                    <a:pt x="20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6"/>
            <p:cNvSpPr/>
            <p:nvPr/>
          </p:nvSpPr>
          <p:spPr>
            <a:xfrm>
              <a:off x="3257450" y="5208675"/>
              <a:ext cx="60125" cy="212725"/>
            </a:xfrm>
            <a:custGeom>
              <a:avLst/>
              <a:gdLst/>
              <a:ahLst/>
              <a:cxnLst/>
              <a:rect l="l" t="t" r="r" b="b"/>
              <a:pathLst>
                <a:path w="2405" h="8509" extrusionOk="0">
                  <a:moveTo>
                    <a:pt x="1850" y="1"/>
                  </a:moveTo>
                  <a:lnTo>
                    <a:pt x="0" y="8324"/>
                  </a:lnTo>
                  <a:lnTo>
                    <a:pt x="555" y="8509"/>
                  </a:lnTo>
                  <a:lnTo>
                    <a:pt x="2405" y="186"/>
                  </a:lnTo>
                  <a:lnTo>
                    <a:pt x="18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3349925" y="5222550"/>
              <a:ext cx="50875" cy="212725"/>
            </a:xfrm>
            <a:custGeom>
              <a:avLst/>
              <a:gdLst/>
              <a:ahLst/>
              <a:cxnLst/>
              <a:rect l="l" t="t" r="r" b="b"/>
              <a:pathLst>
                <a:path w="2035" h="8509" extrusionOk="0">
                  <a:moveTo>
                    <a:pt x="1480" y="1"/>
                  </a:moveTo>
                  <a:lnTo>
                    <a:pt x="0" y="8508"/>
                  </a:lnTo>
                  <a:lnTo>
                    <a:pt x="370" y="8508"/>
                  </a:lnTo>
                  <a:lnTo>
                    <a:pt x="2035" y="186"/>
                  </a:lnTo>
                  <a:lnTo>
                    <a:pt x="14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p:nvPr/>
          </p:nvSpPr>
          <p:spPr>
            <a:xfrm>
              <a:off x="3437775" y="5236425"/>
              <a:ext cx="41625" cy="217350"/>
            </a:xfrm>
            <a:custGeom>
              <a:avLst/>
              <a:gdLst/>
              <a:ahLst/>
              <a:cxnLst/>
              <a:rect l="l" t="t" r="r" b="b"/>
              <a:pathLst>
                <a:path w="1665" h="8694" extrusionOk="0">
                  <a:moveTo>
                    <a:pt x="1295" y="1"/>
                  </a:moveTo>
                  <a:lnTo>
                    <a:pt x="0" y="8508"/>
                  </a:lnTo>
                  <a:lnTo>
                    <a:pt x="555" y="8693"/>
                  </a:lnTo>
                  <a:lnTo>
                    <a:pt x="1665" y="185"/>
                  </a:lnTo>
                  <a:lnTo>
                    <a:pt x="12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6"/>
            <p:cNvSpPr/>
            <p:nvPr/>
          </p:nvSpPr>
          <p:spPr>
            <a:xfrm>
              <a:off x="3530250" y="5250300"/>
              <a:ext cx="37025" cy="212725"/>
            </a:xfrm>
            <a:custGeom>
              <a:avLst/>
              <a:gdLst/>
              <a:ahLst/>
              <a:cxnLst/>
              <a:rect l="l" t="t" r="r" b="b"/>
              <a:pathLst>
                <a:path w="1481" h="8509" extrusionOk="0">
                  <a:moveTo>
                    <a:pt x="925" y="0"/>
                  </a:moveTo>
                  <a:lnTo>
                    <a:pt x="0" y="8508"/>
                  </a:lnTo>
                  <a:lnTo>
                    <a:pt x="555" y="8508"/>
                  </a:lnTo>
                  <a:lnTo>
                    <a:pt x="14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6"/>
            <p:cNvSpPr/>
            <p:nvPr/>
          </p:nvSpPr>
          <p:spPr>
            <a:xfrm>
              <a:off x="3622725" y="5254925"/>
              <a:ext cx="27775" cy="217350"/>
            </a:xfrm>
            <a:custGeom>
              <a:avLst/>
              <a:gdLst/>
              <a:ahLst/>
              <a:cxnLst/>
              <a:rect l="l" t="t" r="r" b="b"/>
              <a:pathLst>
                <a:path w="1111" h="8694" extrusionOk="0">
                  <a:moveTo>
                    <a:pt x="555" y="0"/>
                  </a:moveTo>
                  <a:lnTo>
                    <a:pt x="0" y="8693"/>
                  </a:lnTo>
                  <a:lnTo>
                    <a:pt x="370" y="8693"/>
                  </a:lnTo>
                  <a:lnTo>
                    <a:pt x="1110" y="185"/>
                  </a:lnTo>
                  <a:lnTo>
                    <a:pt x="5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6"/>
            <p:cNvSpPr/>
            <p:nvPr/>
          </p:nvSpPr>
          <p:spPr>
            <a:xfrm>
              <a:off x="3710575" y="5259550"/>
              <a:ext cx="23150" cy="217325"/>
            </a:xfrm>
            <a:custGeom>
              <a:avLst/>
              <a:gdLst/>
              <a:ahLst/>
              <a:cxnLst/>
              <a:rect l="l" t="t" r="r" b="b"/>
              <a:pathLst>
                <a:path w="926" h="8693" extrusionOk="0">
                  <a:moveTo>
                    <a:pt x="370" y="0"/>
                  </a:moveTo>
                  <a:lnTo>
                    <a:pt x="1" y="8693"/>
                  </a:lnTo>
                  <a:lnTo>
                    <a:pt x="555" y="8693"/>
                  </a:lnTo>
                  <a:lnTo>
                    <a:pt x="9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3803050" y="5264175"/>
              <a:ext cx="13900" cy="212700"/>
            </a:xfrm>
            <a:custGeom>
              <a:avLst/>
              <a:gdLst/>
              <a:ahLst/>
              <a:cxnLst/>
              <a:rect l="l" t="t" r="r" b="b"/>
              <a:pathLst>
                <a:path w="556" h="8508" extrusionOk="0">
                  <a:moveTo>
                    <a:pt x="1" y="0"/>
                  </a:moveTo>
                  <a:lnTo>
                    <a:pt x="1" y="8508"/>
                  </a:lnTo>
                  <a:lnTo>
                    <a:pt x="555" y="8508"/>
                  </a:lnTo>
                  <a:lnTo>
                    <a:pt x="5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6"/>
            <p:cNvSpPr/>
            <p:nvPr/>
          </p:nvSpPr>
          <p:spPr>
            <a:xfrm>
              <a:off x="3886275" y="5259550"/>
              <a:ext cx="23150" cy="217325"/>
            </a:xfrm>
            <a:custGeom>
              <a:avLst/>
              <a:gdLst/>
              <a:ahLst/>
              <a:cxnLst/>
              <a:rect l="l" t="t" r="r" b="b"/>
              <a:pathLst>
                <a:path w="926" h="8693" extrusionOk="0">
                  <a:moveTo>
                    <a:pt x="556" y="0"/>
                  </a:moveTo>
                  <a:lnTo>
                    <a:pt x="1" y="185"/>
                  </a:lnTo>
                  <a:lnTo>
                    <a:pt x="371" y="8693"/>
                  </a:lnTo>
                  <a:lnTo>
                    <a:pt x="925" y="8693"/>
                  </a:lnTo>
                  <a:lnTo>
                    <a:pt x="5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6"/>
            <p:cNvSpPr/>
            <p:nvPr/>
          </p:nvSpPr>
          <p:spPr>
            <a:xfrm>
              <a:off x="3969500" y="5254925"/>
              <a:ext cx="27775" cy="217350"/>
            </a:xfrm>
            <a:custGeom>
              <a:avLst/>
              <a:gdLst/>
              <a:ahLst/>
              <a:cxnLst/>
              <a:rect l="l" t="t" r="r" b="b"/>
              <a:pathLst>
                <a:path w="1111" h="8694" extrusionOk="0">
                  <a:moveTo>
                    <a:pt x="556" y="0"/>
                  </a:moveTo>
                  <a:lnTo>
                    <a:pt x="1" y="185"/>
                  </a:lnTo>
                  <a:lnTo>
                    <a:pt x="741" y="8693"/>
                  </a:lnTo>
                  <a:lnTo>
                    <a:pt x="1111" y="8693"/>
                  </a:lnTo>
                  <a:lnTo>
                    <a:pt x="5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4057350" y="5250300"/>
              <a:ext cx="32400" cy="212725"/>
            </a:xfrm>
            <a:custGeom>
              <a:avLst/>
              <a:gdLst/>
              <a:ahLst/>
              <a:cxnLst/>
              <a:rect l="l" t="t" r="r" b="b"/>
              <a:pathLst>
                <a:path w="1296" h="8509" extrusionOk="0">
                  <a:moveTo>
                    <a:pt x="1" y="0"/>
                  </a:moveTo>
                  <a:lnTo>
                    <a:pt x="741" y="8508"/>
                  </a:lnTo>
                  <a:lnTo>
                    <a:pt x="1296" y="8508"/>
                  </a:lnTo>
                  <a:lnTo>
                    <a:pt x="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4140600" y="5236425"/>
              <a:ext cx="41625" cy="217350"/>
            </a:xfrm>
            <a:custGeom>
              <a:avLst/>
              <a:gdLst/>
              <a:ahLst/>
              <a:cxnLst/>
              <a:rect l="l" t="t" r="r" b="b"/>
              <a:pathLst>
                <a:path w="1665" h="8694" extrusionOk="0">
                  <a:moveTo>
                    <a:pt x="370" y="1"/>
                  </a:moveTo>
                  <a:lnTo>
                    <a:pt x="0" y="185"/>
                  </a:lnTo>
                  <a:lnTo>
                    <a:pt x="1110" y="8693"/>
                  </a:lnTo>
                  <a:lnTo>
                    <a:pt x="1665" y="8508"/>
                  </a:lnTo>
                  <a:lnTo>
                    <a:pt x="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4223825" y="5227175"/>
              <a:ext cx="46250" cy="212725"/>
            </a:xfrm>
            <a:custGeom>
              <a:avLst/>
              <a:gdLst/>
              <a:ahLst/>
              <a:cxnLst/>
              <a:rect l="l" t="t" r="r" b="b"/>
              <a:pathLst>
                <a:path w="1850" h="8509" extrusionOk="0">
                  <a:moveTo>
                    <a:pt x="0" y="1"/>
                  </a:moveTo>
                  <a:lnTo>
                    <a:pt x="1480" y="8508"/>
                  </a:lnTo>
                  <a:lnTo>
                    <a:pt x="1850" y="8323"/>
                  </a:lnTo>
                  <a:lnTo>
                    <a:pt x="3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4302425" y="5208675"/>
              <a:ext cx="60125" cy="212725"/>
            </a:xfrm>
            <a:custGeom>
              <a:avLst/>
              <a:gdLst/>
              <a:ahLst/>
              <a:cxnLst/>
              <a:rect l="l" t="t" r="r" b="b"/>
              <a:pathLst>
                <a:path w="2405" h="8509" extrusionOk="0">
                  <a:moveTo>
                    <a:pt x="555" y="1"/>
                  </a:moveTo>
                  <a:lnTo>
                    <a:pt x="0" y="186"/>
                  </a:lnTo>
                  <a:lnTo>
                    <a:pt x="1850" y="8509"/>
                  </a:lnTo>
                  <a:lnTo>
                    <a:pt x="2405" y="8324"/>
                  </a:lnTo>
                  <a:lnTo>
                    <a:pt x="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6"/>
            <p:cNvSpPr/>
            <p:nvPr/>
          </p:nvSpPr>
          <p:spPr>
            <a:xfrm>
              <a:off x="4385650" y="5190200"/>
              <a:ext cx="64750" cy="212700"/>
            </a:xfrm>
            <a:custGeom>
              <a:avLst/>
              <a:gdLst/>
              <a:ahLst/>
              <a:cxnLst/>
              <a:rect l="l" t="t" r="r" b="b"/>
              <a:pathLst>
                <a:path w="2590" h="8508" extrusionOk="0">
                  <a:moveTo>
                    <a:pt x="555" y="0"/>
                  </a:moveTo>
                  <a:lnTo>
                    <a:pt x="0" y="185"/>
                  </a:lnTo>
                  <a:lnTo>
                    <a:pt x="2035" y="8508"/>
                  </a:lnTo>
                  <a:lnTo>
                    <a:pt x="2590" y="8323"/>
                  </a:lnTo>
                  <a:lnTo>
                    <a:pt x="5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6"/>
            <p:cNvSpPr/>
            <p:nvPr/>
          </p:nvSpPr>
          <p:spPr>
            <a:xfrm>
              <a:off x="4468875" y="5167075"/>
              <a:ext cx="69375" cy="208100"/>
            </a:xfrm>
            <a:custGeom>
              <a:avLst/>
              <a:gdLst/>
              <a:ahLst/>
              <a:cxnLst/>
              <a:rect l="l" t="t" r="r" b="b"/>
              <a:pathLst>
                <a:path w="2775" h="8324" extrusionOk="0">
                  <a:moveTo>
                    <a:pt x="370" y="0"/>
                  </a:moveTo>
                  <a:lnTo>
                    <a:pt x="1" y="185"/>
                  </a:lnTo>
                  <a:lnTo>
                    <a:pt x="2220" y="8323"/>
                  </a:lnTo>
                  <a:lnTo>
                    <a:pt x="2775" y="8323"/>
                  </a:ln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4547475" y="5143950"/>
              <a:ext cx="78625" cy="208100"/>
            </a:xfrm>
            <a:custGeom>
              <a:avLst/>
              <a:gdLst/>
              <a:ahLst/>
              <a:cxnLst/>
              <a:rect l="l" t="t" r="r" b="b"/>
              <a:pathLst>
                <a:path w="3145" h="8324" extrusionOk="0">
                  <a:moveTo>
                    <a:pt x="556" y="1"/>
                  </a:moveTo>
                  <a:lnTo>
                    <a:pt x="1" y="185"/>
                  </a:lnTo>
                  <a:lnTo>
                    <a:pt x="2590" y="8323"/>
                  </a:lnTo>
                  <a:lnTo>
                    <a:pt x="3145" y="8138"/>
                  </a:lnTo>
                  <a:lnTo>
                    <a:pt x="5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4626075" y="5116200"/>
              <a:ext cx="87900" cy="203475"/>
            </a:xfrm>
            <a:custGeom>
              <a:avLst/>
              <a:gdLst/>
              <a:ahLst/>
              <a:cxnLst/>
              <a:rect l="l" t="t" r="r" b="b"/>
              <a:pathLst>
                <a:path w="3516" h="8139" extrusionOk="0">
                  <a:moveTo>
                    <a:pt x="556" y="1"/>
                  </a:moveTo>
                  <a:lnTo>
                    <a:pt x="1" y="186"/>
                  </a:lnTo>
                  <a:lnTo>
                    <a:pt x="2960" y="8139"/>
                  </a:lnTo>
                  <a:lnTo>
                    <a:pt x="3515" y="7954"/>
                  </a:lnTo>
                  <a:lnTo>
                    <a:pt x="5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6"/>
            <p:cNvSpPr/>
            <p:nvPr/>
          </p:nvSpPr>
          <p:spPr>
            <a:xfrm>
              <a:off x="4704700" y="5083850"/>
              <a:ext cx="92500" cy="203450"/>
            </a:xfrm>
            <a:custGeom>
              <a:avLst/>
              <a:gdLst/>
              <a:ahLst/>
              <a:cxnLst/>
              <a:rect l="l" t="t" r="r" b="b"/>
              <a:pathLst>
                <a:path w="3700" h="8138" extrusionOk="0">
                  <a:moveTo>
                    <a:pt x="555" y="0"/>
                  </a:moveTo>
                  <a:lnTo>
                    <a:pt x="0" y="185"/>
                  </a:lnTo>
                  <a:lnTo>
                    <a:pt x="3144" y="8138"/>
                  </a:lnTo>
                  <a:lnTo>
                    <a:pt x="3699" y="7953"/>
                  </a:lnTo>
                  <a:lnTo>
                    <a:pt x="5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6"/>
            <p:cNvSpPr/>
            <p:nvPr/>
          </p:nvSpPr>
          <p:spPr>
            <a:xfrm>
              <a:off x="4783300" y="5051475"/>
              <a:ext cx="97125" cy="203475"/>
            </a:xfrm>
            <a:custGeom>
              <a:avLst/>
              <a:gdLst/>
              <a:ahLst/>
              <a:cxnLst/>
              <a:rect l="l" t="t" r="r" b="b"/>
              <a:pathLst>
                <a:path w="3885" h="8139" extrusionOk="0">
                  <a:moveTo>
                    <a:pt x="370" y="0"/>
                  </a:moveTo>
                  <a:lnTo>
                    <a:pt x="0" y="185"/>
                  </a:lnTo>
                  <a:lnTo>
                    <a:pt x="3514" y="8138"/>
                  </a:lnTo>
                  <a:lnTo>
                    <a:pt x="3884" y="7768"/>
                  </a:ln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4857275" y="5014475"/>
              <a:ext cx="106375" cy="198850"/>
            </a:xfrm>
            <a:custGeom>
              <a:avLst/>
              <a:gdLst/>
              <a:ahLst/>
              <a:cxnLst/>
              <a:rect l="l" t="t" r="r" b="b"/>
              <a:pathLst>
                <a:path w="4255" h="7954" extrusionOk="0">
                  <a:moveTo>
                    <a:pt x="555" y="1"/>
                  </a:moveTo>
                  <a:lnTo>
                    <a:pt x="1" y="186"/>
                  </a:lnTo>
                  <a:lnTo>
                    <a:pt x="3884" y="7954"/>
                  </a:lnTo>
                  <a:lnTo>
                    <a:pt x="4254" y="7769"/>
                  </a:lnTo>
                  <a:lnTo>
                    <a:pt x="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4931250" y="4977500"/>
              <a:ext cx="115625" cy="194225"/>
            </a:xfrm>
            <a:custGeom>
              <a:avLst/>
              <a:gdLst/>
              <a:ahLst/>
              <a:cxnLst/>
              <a:rect l="l" t="t" r="r" b="b"/>
              <a:pathLst>
                <a:path w="4625" h="7769" extrusionOk="0">
                  <a:moveTo>
                    <a:pt x="556" y="0"/>
                  </a:moveTo>
                  <a:lnTo>
                    <a:pt x="1" y="185"/>
                  </a:lnTo>
                  <a:lnTo>
                    <a:pt x="4070" y="7768"/>
                  </a:lnTo>
                  <a:lnTo>
                    <a:pt x="4625" y="7583"/>
                  </a:lnTo>
                  <a:lnTo>
                    <a:pt x="5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6"/>
            <p:cNvSpPr/>
            <p:nvPr/>
          </p:nvSpPr>
          <p:spPr>
            <a:xfrm>
              <a:off x="5005225" y="4935875"/>
              <a:ext cx="120250" cy="194225"/>
            </a:xfrm>
            <a:custGeom>
              <a:avLst/>
              <a:gdLst/>
              <a:ahLst/>
              <a:cxnLst/>
              <a:rect l="l" t="t" r="r" b="b"/>
              <a:pathLst>
                <a:path w="4810" h="7769" extrusionOk="0">
                  <a:moveTo>
                    <a:pt x="556" y="1"/>
                  </a:moveTo>
                  <a:lnTo>
                    <a:pt x="1" y="371"/>
                  </a:lnTo>
                  <a:lnTo>
                    <a:pt x="4440" y="7769"/>
                  </a:lnTo>
                  <a:lnTo>
                    <a:pt x="4810" y="7399"/>
                  </a:lnTo>
                  <a:lnTo>
                    <a:pt x="5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6"/>
            <p:cNvSpPr/>
            <p:nvPr/>
          </p:nvSpPr>
          <p:spPr>
            <a:xfrm>
              <a:off x="5079225" y="4894275"/>
              <a:ext cx="124850" cy="189600"/>
            </a:xfrm>
            <a:custGeom>
              <a:avLst/>
              <a:gdLst/>
              <a:ahLst/>
              <a:cxnLst/>
              <a:rect l="l" t="t" r="r" b="b"/>
              <a:pathLst>
                <a:path w="4994" h="7584" extrusionOk="0">
                  <a:moveTo>
                    <a:pt x="370" y="0"/>
                  </a:moveTo>
                  <a:lnTo>
                    <a:pt x="0" y="185"/>
                  </a:lnTo>
                  <a:lnTo>
                    <a:pt x="4439" y="7583"/>
                  </a:lnTo>
                  <a:lnTo>
                    <a:pt x="4994" y="7213"/>
                  </a:ln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5148575" y="4848025"/>
              <a:ext cx="129500" cy="184975"/>
            </a:xfrm>
            <a:custGeom>
              <a:avLst/>
              <a:gdLst/>
              <a:ahLst/>
              <a:cxnLst/>
              <a:rect l="l" t="t" r="r" b="b"/>
              <a:pathLst>
                <a:path w="5180" h="7399" extrusionOk="0">
                  <a:moveTo>
                    <a:pt x="555" y="1"/>
                  </a:moveTo>
                  <a:lnTo>
                    <a:pt x="0" y="371"/>
                  </a:lnTo>
                  <a:lnTo>
                    <a:pt x="4809" y="7399"/>
                  </a:lnTo>
                  <a:lnTo>
                    <a:pt x="5179" y="7029"/>
                  </a:lnTo>
                  <a:lnTo>
                    <a:pt x="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5217925" y="4797175"/>
              <a:ext cx="138750" cy="180350"/>
            </a:xfrm>
            <a:custGeom>
              <a:avLst/>
              <a:gdLst/>
              <a:ahLst/>
              <a:cxnLst/>
              <a:rect l="l" t="t" r="r" b="b"/>
              <a:pathLst>
                <a:path w="5550" h="7214" extrusionOk="0">
                  <a:moveTo>
                    <a:pt x="371" y="0"/>
                  </a:moveTo>
                  <a:lnTo>
                    <a:pt x="1" y="370"/>
                  </a:lnTo>
                  <a:lnTo>
                    <a:pt x="4994" y="7213"/>
                  </a:lnTo>
                  <a:lnTo>
                    <a:pt x="5549" y="7028"/>
                  </a:lnTo>
                  <a:lnTo>
                    <a:pt x="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6"/>
            <p:cNvSpPr/>
            <p:nvPr/>
          </p:nvSpPr>
          <p:spPr>
            <a:xfrm>
              <a:off x="5287275" y="4750925"/>
              <a:ext cx="138750" cy="175725"/>
            </a:xfrm>
            <a:custGeom>
              <a:avLst/>
              <a:gdLst/>
              <a:ahLst/>
              <a:cxnLst/>
              <a:rect l="l" t="t" r="r" b="b"/>
              <a:pathLst>
                <a:path w="5550" h="7029" extrusionOk="0">
                  <a:moveTo>
                    <a:pt x="371" y="1"/>
                  </a:moveTo>
                  <a:lnTo>
                    <a:pt x="1" y="186"/>
                  </a:lnTo>
                  <a:lnTo>
                    <a:pt x="5180" y="7029"/>
                  </a:lnTo>
                  <a:lnTo>
                    <a:pt x="5550" y="6659"/>
                  </a:lnTo>
                  <a:lnTo>
                    <a:pt x="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6"/>
            <p:cNvSpPr/>
            <p:nvPr/>
          </p:nvSpPr>
          <p:spPr>
            <a:xfrm>
              <a:off x="5352025" y="4695450"/>
              <a:ext cx="147975" cy="171100"/>
            </a:xfrm>
            <a:custGeom>
              <a:avLst/>
              <a:gdLst/>
              <a:ahLst/>
              <a:cxnLst/>
              <a:rect l="l" t="t" r="r" b="b"/>
              <a:pathLst>
                <a:path w="5919" h="6844" extrusionOk="0">
                  <a:moveTo>
                    <a:pt x="370" y="0"/>
                  </a:moveTo>
                  <a:lnTo>
                    <a:pt x="0" y="370"/>
                  </a:lnTo>
                  <a:lnTo>
                    <a:pt x="5549" y="6843"/>
                  </a:lnTo>
                  <a:lnTo>
                    <a:pt x="5919" y="6474"/>
                  </a:ln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6"/>
            <p:cNvSpPr/>
            <p:nvPr/>
          </p:nvSpPr>
          <p:spPr>
            <a:xfrm>
              <a:off x="5416750" y="4639950"/>
              <a:ext cx="152625" cy="166500"/>
            </a:xfrm>
            <a:custGeom>
              <a:avLst/>
              <a:gdLst/>
              <a:ahLst/>
              <a:cxnLst/>
              <a:rect l="l" t="t" r="r" b="b"/>
              <a:pathLst>
                <a:path w="6105" h="6660" extrusionOk="0">
                  <a:moveTo>
                    <a:pt x="186" y="1"/>
                  </a:moveTo>
                  <a:lnTo>
                    <a:pt x="1" y="371"/>
                  </a:lnTo>
                  <a:lnTo>
                    <a:pt x="5734" y="6659"/>
                  </a:lnTo>
                  <a:lnTo>
                    <a:pt x="6104" y="6474"/>
                  </a:lnTo>
                  <a:lnTo>
                    <a:pt x="1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5476875" y="4584475"/>
              <a:ext cx="157225" cy="161850"/>
            </a:xfrm>
            <a:custGeom>
              <a:avLst/>
              <a:gdLst/>
              <a:ahLst/>
              <a:cxnLst/>
              <a:rect l="l" t="t" r="r" b="b"/>
              <a:pathLst>
                <a:path w="6289" h="6474" extrusionOk="0">
                  <a:moveTo>
                    <a:pt x="370" y="0"/>
                  </a:moveTo>
                  <a:lnTo>
                    <a:pt x="0" y="370"/>
                  </a:lnTo>
                  <a:lnTo>
                    <a:pt x="5918" y="6474"/>
                  </a:lnTo>
                  <a:lnTo>
                    <a:pt x="6288" y="6104"/>
                  </a:ln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6"/>
            <p:cNvSpPr/>
            <p:nvPr/>
          </p:nvSpPr>
          <p:spPr>
            <a:xfrm>
              <a:off x="5536975" y="4524375"/>
              <a:ext cx="161850" cy="157225"/>
            </a:xfrm>
            <a:custGeom>
              <a:avLst/>
              <a:gdLst/>
              <a:ahLst/>
              <a:cxnLst/>
              <a:rect l="l" t="t" r="r" b="b"/>
              <a:pathLst>
                <a:path w="6474" h="6289" extrusionOk="0">
                  <a:moveTo>
                    <a:pt x="370" y="0"/>
                  </a:moveTo>
                  <a:lnTo>
                    <a:pt x="0" y="370"/>
                  </a:lnTo>
                  <a:lnTo>
                    <a:pt x="6104" y="6288"/>
                  </a:lnTo>
                  <a:lnTo>
                    <a:pt x="6474" y="5918"/>
                  </a:ln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5592450" y="4464250"/>
              <a:ext cx="166500" cy="152625"/>
            </a:xfrm>
            <a:custGeom>
              <a:avLst/>
              <a:gdLst/>
              <a:ahLst/>
              <a:cxnLst/>
              <a:rect l="l" t="t" r="r" b="b"/>
              <a:pathLst>
                <a:path w="6660" h="6105" extrusionOk="0">
                  <a:moveTo>
                    <a:pt x="371" y="1"/>
                  </a:moveTo>
                  <a:lnTo>
                    <a:pt x="1" y="371"/>
                  </a:lnTo>
                  <a:lnTo>
                    <a:pt x="6474" y="6104"/>
                  </a:lnTo>
                  <a:lnTo>
                    <a:pt x="6659" y="5734"/>
                  </a:lnTo>
                  <a:lnTo>
                    <a:pt x="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6"/>
            <p:cNvSpPr/>
            <p:nvPr/>
          </p:nvSpPr>
          <p:spPr>
            <a:xfrm>
              <a:off x="5647950" y="4399525"/>
              <a:ext cx="171100" cy="147975"/>
            </a:xfrm>
            <a:custGeom>
              <a:avLst/>
              <a:gdLst/>
              <a:ahLst/>
              <a:cxnLst/>
              <a:rect l="l" t="t" r="r" b="b"/>
              <a:pathLst>
                <a:path w="6844" h="5919" extrusionOk="0">
                  <a:moveTo>
                    <a:pt x="370" y="0"/>
                  </a:moveTo>
                  <a:lnTo>
                    <a:pt x="0" y="370"/>
                  </a:lnTo>
                  <a:lnTo>
                    <a:pt x="6658" y="5919"/>
                  </a:lnTo>
                  <a:lnTo>
                    <a:pt x="6843" y="5549"/>
                  </a:lnTo>
                  <a:lnTo>
                    <a:pt x="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6"/>
            <p:cNvSpPr/>
            <p:nvPr/>
          </p:nvSpPr>
          <p:spPr>
            <a:xfrm>
              <a:off x="5703425" y="4334775"/>
              <a:ext cx="175725" cy="138750"/>
            </a:xfrm>
            <a:custGeom>
              <a:avLst/>
              <a:gdLst/>
              <a:ahLst/>
              <a:cxnLst/>
              <a:rect l="l" t="t" r="r" b="b"/>
              <a:pathLst>
                <a:path w="7029" h="5550" extrusionOk="0">
                  <a:moveTo>
                    <a:pt x="186" y="1"/>
                  </a:moveTo>
                  <a:lnTo>
                    <a:pt x="1" y="371"/>
                  </a:lnTo>
                  <a:lnTo>
                    <a:pt x="6659" y="5550"/>
                  </a:lnTo>
                  <a:lnTo>
                    <a:pt x="7029" y="5180"/>
                  </a:lnTo>
                  <a:lnTo>
                    <a:pt x="1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6"/>
            <p:cNvSpPr/>
            <p:nvPr/>
          </p:nvSpPr>
          <p:spPr>
            <a:xfrm>
              <a:off x="5754300" y="4265425"/>
              <a:ext cx="180350" cy="138750"/>
            </a:xfrm>
            <a:custGeom>
              <a:avLst/>
              <a:gdLst/>
              <a:ahLst/>
              <a:cxnLst/>
              <a:rect l="l" t="t" r="r" b="b"/>
              <a:pathLst>
                <a:path w="7214" h="5550" extrusionOk="0">
                  <a:moveTo>
                    <a:pt x="185" y="1"/>
                  </a:moveTo>
                  <a:lnTo>
                    <a:pt x="0" y="371"/>
                  </a:lnTo>
                  <a:lnTo>
                    <a:pt x="6843" y="5549"/>
                  </a:lnTo>
                  <a:lnTo>
                    <a:pt x="7213" y="4994"/>
                  </a:lnTo>
                  <a:lnTo>
                    <a:pt x="1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6"/>
            <p:cNvSpPr/>
            <p:nvPr/>
          </p:nvSpPr>
          <p:spPr>
            <a:xfrm>
              <a:off x="5800525" y="4196075"/>
              <a:ext cx="184975" cy="129500"/>
            </a:xfrm>
            <a:custGeom>
              <a:avLst/>
              <a:gdLst/>
              <a:ahLst/>
              <a:cxnLst/>
              <a:rect l="l" t="t" r="r" b="b"/>
              <a:pathLst>
                <a:path w="7399" h="5180" extrusionOk="0">
                  <a:moveTo>
                    <a:pt x="186" y="0"/>
                  </a:moveTo>
                  <a:lnTo>
                    <a:pt x="1" y="370"/>
                  </a:lnTo>
                  <a:lnTo>
                    <a:pt x="7029" y="5179"/>
                  </a:lnTo>
                  <a:lnTo>
                    <a:pt x="7399" y="4809"/>
                  </a:ln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5846775" y="4126725"/>
              <a:ext cx="189600" cy="124850"/>
            </a:xfrm>
            <a:custGeom>
              <a:avLst/>
              <a:gdLst/>
              <a:ahLst/>
              <a:cxnLst/>
              <a:rect l="l" t="t" r="r" b="b"/>
              <a:pathLst>
                <a:path w="7584" h="4994" extrusionOk="0">
                  <a:moveTo>
                    <a:pt x="185" y="0"/>
                  </a:moveTo>
                  <a:lnTo>
                    <a:pt x="0" y="370"/>
                  </a:lnTo>
                  <a:lnTo>
                    <a:pt x="7213" y="4994"/>
                  </a:lnTo>
                  <a:lnTo>
                    <a:pt x="7583" y="4439"/>
                  </a:lnTo>
                  <a:lnTo>
                    <a:pt x="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5888375" y="4052725"/>
              <a:ext cx="194225" cy="120250"/>
            </a:xfrm>
            <a:custGeom>
              <a:avLst/>
              <a:gdLst/>
              <a:ahLst/>
              <a:cxnLst/>
              <a:rect l="l" t="t" r="r" b="b"/>
              <a:pathLst>
                <a:path w="7769" h="4810" extrusionOk="0">
                  <a:moveTo>
                    <a:pt x="371" y="1"/>
                  </a:moveTo>
                  <a:lnTo>
                    <a:pt x="1" y="556"/>
                  </a:lnTo>
                  <a:lnTo>
                    <a:pt x="7399" y="4810"/>
                  </a:lnTo>
                  <a:lnTo>
                    <a:pt x="7769" y="4440"/>
                  </a:lnTo>
                  <a:lnTo>
                    <a:pt x="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6"/>
            <p:cNvSpPr/>
            <p:nvPr/>
          </p:nvSpPr>
          <p:spPr>
            <a:xfrm>
              <a:off x="5930000" y="3983375"/>
              <a:ext cx="194225" cy="111000"/>
            </a:xfrm>
            <a:custGeom>
              <a:avLst/>
              <a:gdLst/>
              <a:ahLst/>
              <a:cxnLst/>
              <a:rect l="l" t="t" r="r" b="b"/>
              <a:pathLst>
                <a:path w="7769" h="4440" extrusionOk="0">
                  <a:moveTo>
                    <a:pt x="185" y="1"/>
                  </a:moveTo>
                  <a:lnTo>
                    <a:pt x="0" y="371"/>
                  </a:lnTo>
                  <a:lnTo>
                    <a:pt x="7583" y="4440"/>
                  </a:lnTo>
                  <a:lnTo>
                    <a:pt x="7768" y="3885"/>
                  </a:lnTo>
                  <a:lnTo>
                    <a:pt x="1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6"/>
            <p:cNvSpPr/>
            <p:nvPr/>
          </p:nvSpPr>
          <p:spPr>
            <a:xfrm>
              <a:off x="5966975" y="3904775"/>
              <a:ext cx="198850" cy="106375"/>
            </a:xfrm>
            <a:custGeom>
              <a:avLst/>
              <a:gdLst/>
              <a:ahLst/>
              <a:cxnLst/>
              <a:rect l="l" t="t" r="r" b="b"/>
              <a:pathLst>
                <a:path w="7954" h="4255" extrusionOk="0">
                  <a:moveTo>
                    <a:pt x="371" y="1"/>
                  </a:moveTo>
                  <a:lnTo>
                    <a:pt x="1" y="555"/>
                  </a:lnTo>
                  <a:lnTo>
                    <a:pt x="7769" y="4254"/>
                  </a:lnTo>
                  <a:lnTo>
                    <a:pt x="7954" y="3884"/>
                  </a:lnTo>
                  <a:lnTo>
                    <a:pt x="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6003975" y="3830800"/>
              <a:ext cx="203475" cy="97125"/>
            </a:xfrm>
            <a:custGeom>
              <a:avLst/>
              <a:gdLst/>
              <a:ahLst/>
              <a:cxnLst/>
              <a:rect l="l" t="t" r="r" b="b"/>
              <a:pathLst>
                <a:path w="8139" h="3885" extrusionOk="0">
                  <a:moveTo>
                    <a:pt x="185" y="0"/>
                  </a:moveTo>
                  <a:lnTo>
                    <a:pt x="0" y="370"/>
                  </a:lnTo>
                  <a:lnTo>
                    <a:pt x="7768" y="3884"/>
                  </a:lnTo>
                  <a:lnTo>
                    <a:pt x="8138" y="3514"/>
                  </a:lnTo>
                  <a:lnTo>
                    <a:pt x="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a:off x="6027100" y="3724450"/>
              <a:ext cx="203475" cy="92500"/>
            </a:xfrm>
            <a:custGeom>
              <a:avLst/>
              <a:gdLst/>
              <a:ahLst/>
              <a:cxnLst/>
              <a:rect l="l" t="t" r="r" b="b"/>
              <a:pathLst>
                <a:path w="8139" h="3700" extrusionOk="0">
                  <a:moveTo>
                    <a:pt x="185" y="0"/>
                  </a:moveTo>
                  <a:lnTo>
                    <a:pt x="0" y="555"/>
                  </a:lnTo>
                  <a:lnTo>
                    <a:pt x="7953" y="3699"/>
                  </a:lnTo>
                  <a:lnTo>
                    <a:pt x="8138" y="3145"/>
                  </a:lnTo>
                  <a:lnTo>
                    <a:pt x="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a:off x="6068700" y="3673575"/>
              <a:ext cx="203475" cy="87900"/>
            </a:xfrm>
            <a:custGeom>
              <a:avLst/>
              <a:gdLst/>
              <a:ahLst/>
              <a:cxnLst/>
              <a:rect l="l" t="t" r="r" b="b"/>
              <a:pathLst>
                <a:path w="8139" h="3516" extrusionOk="0">
                  <a:moveTo>
                    <a:pt x="186" y="1"/>
                  </a:moveTo>
                  <a:lnTo>
                    <a:pt x="1" y="556"/>
                  </a:lnTo>
                  <a:lnTo>
                    <a:pt x="7954" y="3515"/>
                  </a:lnTo>
                  <a:lnTo>
                    <a:pt x="8139" y="2960"/>
                  </a:lnTo>
                  <a:lnTo>
                    <a:pt x="1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6096450" y="3594975"/>
              <a:ext cx="208100" cy="78625"/>
            </a:xfrm>
            <a:custGeom>
              <a:avLst/>
              <a:gdLst/>
              <a:ahLst/>
              <a:cxnLst/>
              <a:rect l="l" t="t" r="r" b="b"/>
              <a:pathLst>
                <a:path w="8324" h="3145" extrusionOk="0">
                  <a:moveTo>
                    <a:pt x="185" y="1"/>
                  </a:moveTo>
                  <a:lnTo>
                    <a:pt x="1" y="556"/>
                  </a:lnTo>
                  <a:lnTo>
                    <a:pt x="8138" y="3145"/>
                  </a:lnTo>
                  <a:lnTo>
                    <a:pt x="8323" y="2590"/>
                  </a:lnTo>
                  <a:lnTo>
                    <a:pt x="1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6119575" y="3516375"/>
              <a:ext cx="208100" cy="69375"/>
            </a:xfrm>
            <a:custGeom>
              <a:avLst/>
              <a:gdLst/>
              <a:ahLst/>
              <a:cxnLst/>
              <a:rect l="l" t="t" r="r" b="b"/>
              <a:pathLst>
                <a:path w="8324" h="2775" extrusionOk="0">
                  <a:moveTo>
                    <a:pt x="185" y="1"/>
                  </a:moveTo>
                  <a:lnTo>
                    <a:pt x="0" y="370"/>
                  </a:lnTo>
                  <a:lnTo>
                    <a:pt x="8323" y="2775"/>
                  </a:lnTo>
                  <a:lnTo>
                    <a:pt x="8323" y="2220"/>
                  </a:lnTo>
                  <a:lnTo>
                    <a:pt x="1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a:off x="6142700" y="3433150"/>
              <a:ext cx="208075" cy="64750"/>
            </a:xfrm>
            <a:custGeom>
              <a:avLst/>
              <a:gdLst/>
              <a:ahLst/>
              <a:cxnLst/>
              <a:rect l="l" t="t" r="r" b="b"/>
              <a:pathLst>
                <a:path w="8323" h="2590" extrusionOk="0">
                  <a:moveTo>
                    <a:pt x="185" y="0"/>
                  </a:moveTo>
                  <a:lnTo>
                    <a:pt x="0" y="555"/>
                  </a:lnTo>
                  <a:lnTo>
                    <a:pt x="8323" y="2590"/>
                  </a:lnTo>
                  <a:lnTo>
                    <a:pt x="8323" y="2035"/>
                  </a:lnTo>
                  <a:lnTo>
                    <a:pt x="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a:off x="6161175" y="3349925"/>
              <a:ext cx="212725" cy="60125"/>
            </a:xfrm>
            <a:custGeom>
              <a:avLst/>
              <a:gdLst/>
              <a:ahLst/>
              <a:cxnLst/>
              <a:rect l="l" t="t" r="r" b="b"/>
              <a:pathLst>
                <a:path w="8509" h="2405" extrusionOk="0">
                  <a:moveTo>
                    <a:pt x="186" y="0"/>
                  </a:moveTo>
                  <a:lnTo>
                    <a:pt x="1" y="555"/>
                  </a:lnTo>
                  <a:lnTo>
                    <a:pt x="8324" y="2405"/>
                  </a:lnTo>
                  <a:lnTo>
                    <a:pt x="8509" y="1850"/>
                  </a:lnTo>
                  <a:lnTo>
                    <a:pt x="1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6"/>
            <p:cNvSpPr/>
            <p:nvPr/>
          </p:nvSpPr>
          <p:spPr>
            <a:xfrm>
              <a:off x="6179675" y="3271325"/>
              <a:ext cx="212725" cy="46250"/>
            </a:xfrm>
            <a:custGeom>
              <a:avLst/>
              <a:gdLst/>
              <a:ahLst/>
              <a:cxnLst/>
              <a:rect l="l" t="t" r="r" b="b"/>
              <a:pathLst>
                <a:path w="8509" h="1850" extrusionOk="0">
                  <a:moveTo>
                    <a:pt x="1" y="0"/>
                  </a:moveTo>
                  <a:lnTo>
                    <a:pt x="1" y="370"/>
                  </a:lnTo>
                  <a:lnTo>
                    <a:pt x="8323" y="1850"/>
                  </a:lnTo>
                  <a:lnTo>
                    <a:pt x="8508" y="148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6"/>
            <p:cNvSpPr/>
            <p:nvPr/>
          </p:nvSpPr>
          <p:spPr>
            <a:xfrm>
              <a:off x="6188925" y="3188100"/>
              <a:ext cx="217350" cy="41625"/>
            </a:xfrm>
            <a:custGeom>
              <a:avLst/>
              <a:gdLst/>
              <a:ahLst/>
              <a:cxnLst/>
              <a:rect l="l" t="t" r="r" b="b"/>
              <a:pathLst>
                <a:path w="8694" h="1665" extrusionOk="0">
                  <a:moveTo>
                    <a:pt x="185" y="0"/>
                  </a:moveTo>
                  <a:lnTo>
                    <a:pt x="1" y="370"/>
                  </a:lnTo>
                  <a:lnTo>
                    <a:pt x="8508" y="1665"/>
                  </a:lnTo>
                  <a:lnTo>
                    <a:pt x="8693" y="1110"/>
                  </a:lnTo>
                  <a:lnTo>
                    <a:pt x="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a:off x="6202800" y="3104850"/>
              <a:ext cx="212725" cy="32400"/>
            </a:xfrm>
            <a:custGeom>
              <a:avLst/>
              <a:gdLst/>
              <a:ahLst/>
              <a:cxnLst/>
              <a:rect l="l" t="t" r="r" b="b"/>
              <a:pathLst>
                <a:path w="8509" h="1296" extrusionOk="0">
                  <a:moveTo>
                    <a:pt x="0" y="1"/>
                  </a:moveTo>
                  <a:lnTo>
                    <a:pt x="0" y="371"/>
                  </a:lnTo>
                  <a:lnTo>
                    <a:pt x="8508" y="1296"/>
                  </a:lnTo>
                  <a:lnTo>
                    <a:pt x="8508" y="74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6"/>
            <p:cNvSpPr/>
            <p:nvPr/>
          </p:nvSpPr>
          <p:spPr>
            <a:xfrm>
              <a:off x="6207425" y="3017000"/>
              <a:ext cx="217350" cy="27775"/>
            </a:xfrm>
            <a:custGeom>
              <a:avLst/>
              <a:gdLst/>
              <a:ahLst/>
              <a:cxnLst/>
              <a:rect l="l" t="t" r="r" b="b"/>
              <a:pathLst>
                <a:path w="8694" h="1111" extrusionOk="0">
                  <a:moveTo>
                    <a:pt x="185" y="1"/>
                  </a:moveTo>
                  <a:lnTo>
                    <a:pt x="0" y="556"/>
                  </a:lnTo>
                  <a:lnTo>
                    <a:pt x="8693" y="1111"/>
                  </a:lnTo>
                  <a:lnTo>
                    <a:pt x="8693" y="741"/>
                  </a:lnTo>
                  <a:lnTo>
                    <a:pt x="1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6"/>
            <p:cNvSpPr/>
            <p:nvPr/>
          </p:nvSpPr>
          <p:spPr>
            <a:xfrm>
              <a:off x="6212050" y="2933775"/>
              <a:ext cx="217325" cy="23150"/>
            </a:xfrm>
            <a:custGeom>
              <a:avLst/>
              <a:gdLst/>
              <a:ahLst/>
              <a:cxnLst/>
              <a:rect l="l" t="t" r="r" b="b"/>
              <a:pathLst>
                <a:path w="8693" h="926" extrusionOk="0">
                  <a:moveTo>
                    <a:pt x="0" y="1"/>
                  </a:moveTo>
                  <a:lnTo>
                    <a:pt x="0" y="556"/>
                  </a:lnTo>
                  <a:lnTo>
                    <a:pt x="8508" y="925"/>
                  </a:lnTo>
                  <a:lnTo>
                    <a:pt x="8693" y="371"/>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a:off x="621667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6225925" y="2734950"/>
              <a:ext cx="217325" cy="23150"/>
            </a:xfrm>
            <a:custGeom>
              <a:avLst/>
              <a:gdLst/>
              <a:ahLst/>
              <a:cxnLst/>
              <a:rect l="l" t="t" r="r" b="b"/>
              <a:pathLst>
                <a:path w="8693" h="926" extrusionOk="0">
                  <a:moveTo>
                    <a:pt x="8693" y="1"/>
                  </a:moveTo>
                  <a:lnTo>
                    <a:pt x="0" y="371"/>
                  </a:lnTo>
                  <a:lnTo>
                    <a:pt x="185" y="926"/>
                  </a:lnTo>
                  <a:lnTo>
                    <a:pt x="8693" y="556"/>
                  </a:lnTo>
                  <a:lnTo>
                    <a:pt x="8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6207425" y="2670225"/>
              <a:ext cx="217350" cy="27775"/>
            </a:xfrm>
            <a:custGeom>
              <a:avLst/>
              <a:gdLst/>
              <a:ahLst/>
              <a:cxnLst/>
              <a:rect l="l" t="t" r="r" b="b"/>
              <a:pathLst>
                <a:path w="8694" h="1111" extrusionOk="0">
                  <a:moveTo>
                    <a:pt x="8508" y="0"/>
                  </a:moveTo>
                  <a:lnTo>
                    <a:pt x="0" y="555"/>
                  </a:lnTo>
                  <a:lnTo>
                    <a:pt x="185" y="1110"/>
                  </a:lnTo>
                  <a:lnTo>
                    <a:pt x="8693" y="370"/>
                  </a:lnTo>
                  <a:lnTo>
                    <a:pt x="85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6202800" y="2577750"/>
              <a:ext cx="212725" cy="37025"/>
            </a:xfrm>
            <a:custGeom>
              <a:avLst/>
              <a:gdLst/>
              <a:ahLst/>
              <a:cxnLst/>
              <a:rect l="l" t="t" r="r" b="b"/>
              <a:pathLst>
                <a:path w="8509" h="1481" extrusionOk="0">
                  <a:moveTo>
                    <a:pt x="8508" y="0"/>
                  </a:moveTo>
                  <a:lnTo>
                    <a:pt x="0" y="925"/>
                  </a:lnTo>
                  <a:lnTo>
                    <a:pt x="0" y="1480"/>
                  </a:lnTo>
                  <a:lnTo>
                    <a:pt x="8508" y="555"/>
                  </a:lnTo>
                  <a:lnTo>
                    <a:pt x="85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6188925" y="2485275"/>
              <a:ext cx="217350" cy="41625"/>
            </a:xfrm>
            <a:custGeom>
              <a:avLst/>
              <a:gdLst/>
              <a:ahLst/>
              <a:cxnLst/>
              <a:rect l="l" t="t" r="r" b="b"/>
              <a:pathLst>
                <a:path w="8694" h="1665" extrusionOk="0">
                  <a:moveTo>
                    <a:pt x="8508" y="0"/>
                  </a:moveTo>
                  <a:lnTo>
                    <a:pt x="1" y="1295"/>
                  </a:lnTo>
                  <a:lnTo>
                    <a:pt x="185" y="1665"/>
                  </a:lnTo>
                  <a:lnTo>
                    <a:pt x="8693" y="555"/>
                  </a:lnTo>
                  <a:lnTo>
                    <a:pt x="85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a:off x="6179675" y="2397425"/>
              <a:ext cx="212725" cy="50875"/>
            </a:xfrm>
            <a:custGeom>
              <a:avLst/>
              <a:gdLst/>
              <a:ahLst/>
              <a:cxnLst/>
              <a:rect l="l" t="t" r="r" b="b"/>
              <a:pathLst>
                <a:path w="8509" h="2035" extrusionOk="0">
                  <a:moveTo>
                    <a:pt x="8323" y="0"/>
                  </a:moveTo>
                  <a:lnTo>
                    <a:pt x="1" y="1480"/>
                  </a:lnTo>
                  <a:lnTo>
                    <a:pt x="1" y="2035"/>
                  </a:lnTo>
                  <a:lnTo>
                    <a:pt x="8508" y="370"/>
                  </a:lnTo>
                  <a:lnTo>
                    <a:pt x="8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a:off x="6161175" y="2304950"/>
              <a:ext cx="212725" cy="60125"/>
            </a:xfrm>
            <a:custGeom>
              <a:avLst/>
              <a:gdLst/>
              <a:ahLst/>
              <a:cxnLst/>
              <a:rect l="l" t="t" r="r" b="b"/>
              <a:pathLst>
                <a:path w="8509" h="2405" extrusionOk="0">
                  <a:moveTo>
                    <a:pt x="8324" y="0"/>
                  </a:moveTo>
                  <a:lnTo>
                    <a:pt x="1" y="1850"/>
                  </a:lnTo>
                  <a:lnTo>
                    <a:pt x="186" y="2405"/>
                  </a:lnTo>
                  <a:lnTo>
                    <a:pt x="8509" y="555"/>
                  </a:lnTo>
                  <a:lnTo>
                    <a:pt x="83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6"/>
            <p:cNvSpPr/>
            <p:nvPr/>
          </p:nvSpPr>
          <p:spPr>
            <a:xfrm>
              <a:off x="6142700" y="2217100"/>
              <a:ext cx="208075" cy="64750"/>
            </a:xfrm>
            <a:custGeom>
              <a:avLst/>
              <a:gdLst/>
              <a:ahLst/>
              <a:cxnLst/>
              <a:rect l="l" t="t" r="r" b="b"/>
              <a:pathLst>
                <a:path w="8323" h="2590" extrusionOk="0">
                  <a:moveTo>
                    <a:pt x="8323" y="0"/>
                  </a:moveTo>
                  <a:lnTo>
                    <a:pt x="0" y="2035"/>
                  </a:lnTo>
                  <a:lnTo>
                    <a:pt x="185" y="2590"/>
                  </a:lnTo>
                  <a:lnTo>
                    <a:pt x="8323" y="555"/>
                  </a:lnTo>
                  <a:lnTo>
                    <a:pt x="8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6"/>
            <p:cNvSpPr/>
            <p:nvPr/>
          </p:nvSpPr>
          <p:spPr>
            <a:xfrm>
              <a:off x="6119575" y="2129250"/>
              <a:ext cx="208100" cy="69375"/>
            </a:xfrm>
            <a:custGeom>
              <a:avLst/>
              <a:gdLst/>
              <a:ahLst/>
              <a:cxnLst/>
              <a:rect l="l" t="t" r="r" b="b"/>
              <a:pathLst>
                <a:path w="8324" h="2775" extrusionOk="0">
                  <a:moveTo>
                    <a:pt x="8323" y="0"/>
                  </a:moveTo>
                  <a:lnTo>
                    <a:pt x="0" y="2405"/>
                  </a:lnTo>
                  <a:lnTo>
                    <a:pt x="185" y="2774"/>
                  </a:lnTo>
                  <a:lnTo>
                    <a:pt x="8323" y="555"/>
                  </a:lnTo>
                  <a:lnTo>
                    <a:pt x="8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6096450" y="2041400"/>
              <a:ext cx="208100" cy="78625"/>
            </a:xfrm>
            <a:custGeom>
              <a:avLst/>
              <a:gdLst/>
              <a:ahLst/>
              <a:cxnLst/>
              <a:rect l="l" t="t" r="r" b="b"/>
              <a:pathLst>
                <a:path w="8324" h="3145" extrusionOk="0">
                  <a:moveTo>
                    <a:pt x="8138" y="0"/>
                  </a:moveTo>
                  <a:lnTo>
                    <a:pt x="1" y="2589"/>
                  </a:lnTo>
                  <a:lnTo>
                    <a:pt x="185" y="3144"/>
                  </a:lnTo>
                  <a:lnTo>
                    <a:pt x="8323" y="555"/>
                  </a:lnTo>
                  <a:lnTo>
                    <a:pt x="81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6068700" y="1958150"/>
              <a:ext cx="203475" cy="83275"/>
            </a:xfrm>
            <a:custGeom>
              <a:avLst/>
              <a:gdLst/>
              <a:ahLst/>
              <a:cxnLst/>
              <a:rect l="l" t="t" r="r" b="b"/>
              <a:pathLst>
                <a:path w="8139" h="3331" extrusionOk="0">
                  <a:moveTo>
                    <a:pt x="7954" y="1"/>
                  </a:moveTo>
                  <a:lnTo>
                    <a:pt x="1" y="2775"/>
                  </a:lnTo>
                  <a:lnTo>
                    <a:pt x="186" y="3330"/>
                  </a:lnTo>
                  <a:lnTo>
                    <a:pt x="8139" y="371"/>
                  </a:lnTo>
                  <a:lnTo>
                    <a:pt x="79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6"/>
            <p:cNvSpPr/>
            <p:nvPr/>
          </p:nvSpPr>
          <p:spPr>
            <a:xfrm>
              <a:off x="6036350" y="1870300"/>
              <a:ext cx="203450" cy="92500"/>
            </a:xfrm>
            <a:custGeom>
              <a:avLst/>
              <a:gdLst/>
              <a:ahLst/>
              <a:cxnLst/>
              <a:rect l="l" t="t" r="r" b="b"/>
              <a:pathLst>
                <a:path w="8138" h="3700" extrusionOk="0">
                  <a:moveTo>
                    <a:pt x="7953" y="1"/>
                  </a:moveTo>
                  <a:lnTo>
                    <a:pt x="0" y="3145"/>
                  </a:lnTo>
                  <a:lnTo>
                    <a:pt x="185" y="3700"/>
                  </a:lnTo>
                  <a:lnTo>
                    <a:pt x="8138" y="556"/>
                  </a:lnTo>
                  <a:lnTo>
                    <a:pt x="7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6"/>
            <p:cNvSpPr/>
            <p:nvPr/>
          </p:nvSpPr>
          <p:spPr>
            <a:xfrm>
              <a:off x="6003975" y="1787075"/>
              <a:ext cx="203475" cy="97125"/>
            </a:xfrm>
            <a:custGeom>
              <a:avLst/>
              <a:gdLst/>
              <a:ahLst/>
              <a:cxnLst/>
              <a:rect l="l" t="t" r="r" b="b"/>
              <a:pathLst>
                <a:path w="8139" h="3885" extrusionOk="0">
                  <a:moveTo>
                    <a:pt x="7768" y="1"/>
                  </a:moveTo>
                  <a:lnTo>
                    <a:pt x="0" y="3515"/>
                  </a:lnTo>
                  <a:lnTo>
                    <a:pt x="185" y="3885"/>
                  </a:lnTo>
                  <a:lnTo>
                    <a:pt x="8138" y="371"/>
                  </a:lnTo>
                  <a:lnTo>
                    <a:pt x="77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5966975" y="1703850"/>
              <a:ext cx="198850" cy="106375"/>
            </a:xfrm>
            <a:custGeom>
              <a:avLst/>
              <a:gdLst/>
              <a:ahLst/>
              <a:cxnLst/>
              <a:rect l="l" t="t" r="r" b="b"/>
              <a:pathLst>
                <a:path w="7954" h="4255" extrusionOk="0">
                  <a:moveTo>
                    <a:pt x="7769" y="1"/>
                  </a:moveTo>
                  <a:lnTo>
                    <a:pt x="1" y="3700"/>
                  </a:lnTo>
                  <a:lnTo>
                    <a:pt x="371" y="4254"/>
                  </a:lnTo>
                  <a:lnTo>
                    <a:pt x="7954" y="371"/>
                  </a:lnTo>
                  <a:lnTo>
                    <a:pt x="77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5930000" y="1620625"/>
              <a:ext cx="194225" cy="115625"/>
            </a:xfrm>
            <a:custGeom>
              <a:avLst/>
              <a:gdLst/>
              <a:ahLst/>
              <a:cxnLst/>
              <a:rect l="l" t="t" r="r" b="b"/>
              <a:pathLst>
                <a:path w="7769" h="4625" extrusionOk="0">
                  <a:moveTo>
                    <a:pt x="7583" y="0"/>
                  </a:moveTo>
                  <a:lnTo>
                    <a:pt x="0" y="4069"/>
                  </a:lnTo>
                  <a:lnTo>
                    <a:pt x="185" y="4624"/>
                  </a:lnTo>
                  <a:lnTo>
                    <a:pt x="7768" y="555"/>
                  </a:lnTo>
                  <a:lnTo>
                    <a:pt x="7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6"/>
            <p:cNvSpPr/>
            <p:nvPr/>
          </p:nvSpPr>
          <p:spPr>
            <a:xfrm>
              <a:off x="5888375" y="1542025"/>
              <a:ext cx="194225" cy="120250"/>
            </a:xfrm>
            <a:custGeom>
              <a:avLst/>
              <a:gdLst/>
              <a:ahLst/>
              <a:cxnLst/>
              <a:rect l="l" t="t" r="r" b="b"/>
              <a:pathLst>
                <a:path w="7769" h="4810" extrusionOk="0">
                  <a:moveTo>
                    <a:pt x="7399" y="0"/>
                  </a:moveTo>
                  <a:lnTo>
                    <a:pt x="1" y="4254"/>
                  </a:lnTo>
                  <a:lnTo>
                    <a:pt x="371" y="4809"/>
                  </a:lnTo>
                  <a:lnTo>
                    <a:pt x="7769" y="370"/>
                  </a:lnTo>
                  <a:lnTo>
                    <a:pt x="73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6"/>
            <p:cNvSpPr/>
            <p:nvPr/>
          </p:nvSpPr>
          <p:spPr>
            <a:xfrm>
              <a:off x="5856025" y="1458800"/>
              <a:ext cx="184975" cy="124850"/>
            </a:xfrm>
            <a:custGeom>
              <a:avLst/>
              <a:gdLst/>
              <a:ahLst/>
              <a:cxnLst/>
              <a:rect l="l" t="t" r="r" b="b"/>
              <a:pathLst>
                <a:path w="7399" h="4994" extrusionOk="0">
                  <a:moveTo>
                    <a:pt x="7213" y="0"/>
                  </a:moveTo>
                  <a:lnTo>
                    <a:pt x="0" y="4624"/>
                  </a:lnTo>
                  <a:lnTo>
                    <a:pt x="185" y="4994"/>
                  </a:lnTo>
                  <a:lnTo>
                    <a:pt x="7398" y="555"/>
                  </a:lnTo>
                  <a:lnTo>
                    <a:pt x="7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a:off x="5800525" y="1389425"/>
              <a:ext cx="184975" cy="129500"/>
            </a:xfrm>
            <a:custGeom>
              <a:avLst/>
              <a:gdLst/>
              <a:ahLst/>
              <a:cxnLst/>
              <a:rect l="l" t="t" r="r" b="b"/>
              <a:pathLst>
                <a:path w="7399" h="5180" extrusionOk="0">
                  <a:moveTo>
                    <a:pt x="7029" y="1"/>
                  </a:moveTo>
                  <a:lnTo>
                    <a:pt x="1" y="4625"/>
                  </a:lnTo>
                  <a:lnTo>
                    <a:pt x="371" y="5180"/>
                  </a:lnTo>
                  <a:lnTo>
                    <a:pt x="7399" y="371"/>
                  </a:lnTo>
                  <a:lnTo>
                    <a:pt x="70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5754300" y="1310825"/>
              <a:ext cx="180350" cy="138750"/>
            </a:xfrm>
            <a:custGeom>
              <a:avLst/>
              <a:gdLst/>
              <a:ahLst/>
              <a:cxnLst/>
              <a:rect l="l" t="t" r="r" b="b"/>
              <a:pathLst>
                <a:path w="7214" h="5550" extrusionOk="0">
                  <a:moveTo>
                    <a:pt x="6843" y="1"/>
                  </a:moveTo>
                  <a:lnTo>
                    <a:pt x="0" y="5179"/>
                  </a:lnTo>
                  <a:lnTo>
                    <a:pt x="185" y="5549"/>
                  </a:lnTo>
                  <a:lnTo>
                    <a:pt x="7213" y="556"/>
                  </a:lnTo>
                  <a:lnTo>
                    <a:pt x="6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5703425" y="1241475"/>
              <a:ext cx="175725" cy="138750"/>
            </a:xfrm>
            <a:custGeom>
              <a:avLst/>
              <a:gdLst/>
              <a:ahLst/>
              <a:cxnLst/>
              <a:rect l="l" t="t" r="r" b="b"/>
              <a:pathLst>
                <a:path w="7029" h="5550" extrusionOk="0">
                  <a:moveTo>
                    <a:pt x="6659" y="0"/>
                  </a:moveTo>
                  <a:lnTo>
                    <a:pt x="1" y="5179"/>
                  </a:lnTo>
                  <a:lnTo>
                    <a:pt x="186" y="5549"/>
                  </a:lnTo>
                  <a:lnTo>
                    <a:pt x="7029" y="370"/>
                  </a:lnTo>
                  <a:lnTo>
                    <a:pt x="66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6"/>
            <p:cNvSpPr/>
            <p:nvPr/>
          </p:nvSpPr>
          <p:spPr>
            <a:xfrm>
              <a:off x="5647950" y="1167500"/>
              <a:ext cx="171100" cy="147975"/>
            </a:xfrm>
            <a:custGeom>
              <a:avLst/>
              <a:gdLst/>
              <a:ahLst/>
              <a:cxnLst/>
              <a:rect l="l" t="t" r="r" b="b"/>
              <a:pathLst>
                <a:path w="6844" h="5919" extrusionOk="0">
                  <a:moveTo>
                    <a:pt x="6474" y="0"/>
                  </a:moveTo>
                  <a:lnTo>
                    <a:pt x="0" y="5549"/>
                  </a:lnTo>
                  <a:lnTo>
                    <a:pt x="370" y="5919"/>
                  </a:lnTo>
                  <a:lnTo>
                    <a:pt x="6843" y="370"/>
                  </a:lnTo>
                  <a:lnTo>
                    <a:pt x="6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6"/>
            <p:cNvSpPr/>
            <p:nvPr/>
          </p:nvSpPr>
          <p:spPr>
            <a:xfrm>
              <a:off x="5583200" y="1093525"/>
              <a:ext cx="166500" cy="152600"/>
            </a:xfrm>
            <a:custGeom>
              <a:avLst/>
              <a:gdLst/>
              <a:ahLst/>
              <a:cxnLst/>
              <a:rect l="l" t="t" r="r" b="b"/>
              <a:pathLst>
                <a:path w="6660" h="6104" extrusionOk="0">
                  <a:moveTo>
                    <a:pt x="6289" y="0"/>
                  </a:moveTo>
                  <a:lnTo>
                    <a:pt x="1" y="5734"/>
                  </a:lnTo>
                  <a:lnTo>
                    <a:pt x="186" y="6103"/>
                  </a:lnTo>
                  <a:lnTo>
                    <a:pt x="6659" y="370"/>
                  </a:lnTo>
                  <a:lnTo>
                    <a:pt x="62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5536975" y="1033400"/>
              <a:ext cx="161850" cy="157225"/>
            </a:xfrm>
            <a:custGeom>
              <a:avLst/>
              <a:gdLst/>
              <a:ahLst/>
              <a:cxnLst/>
              <a:rect l="l" t="t" r="r" b="b"/>
              <a:pathLst>
                <a:path w="6474" h="6289" extrusionOk="0">
                  <a:moveTo>
                    <a:pt x="6104" y="1"/>
                  </a:moveTo>
                  <a:lnTo>
                    <a:pt x="0" y="5919"/>
                  </a:lnTo>
                  <a:lnTo>
                    <a:pt x="370" y="6289"/>
                  </a:lnTo>
                  <a:lnTo>
                    <a:pt x="6474" y="371"/>
                  </a:lnTo>
                  <a:lnTo>
                    <a:pt x="61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6"/>
            <p:cNvSpPr/>
            <p:nvPr/>
          </p:nvSpPr>
          <p:spPr>
            <a:xfrm>
              <a:off x="5476875" y="968675"/>
              <a:ext cx="157225" cy="161850"/>
            </a:xfrm>
            <a:custGeom>
              <a:avLst/>
              <a:gdLst/>
              <a:ahLst/>
              <a:cxnLst/>
              <a:rect l="l" t="t" r="r" b="b"/>
              <a:pathLst>
                <a:path w="6289" h="6474" extrusionOk="0">
                  <a:moveTo>
                    <a:pt x="5918" y="0"/>
                  </a:moveTo>
                  <a:lnTo>
                    <a:pt x="0" y="6104"/>
                  </a:lnTo>
                  <a:lnTo>
                    <a:pt x="370" y="6474"/>
                  </a:lnTo>
                  <a:lnTo>
                    <a:pt x="6288" y="370"/>
                  </a:lnTo>
                  <a:lnTo>
                    <a:pt x="59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6"/>
            <p:cNvSpPr/>
            <p:nvPr/>
          </p:nvSpPr>
          <p:spPr>
            <a:xfrm>
              <a:off x="5416750" y="908550"/>
              <a:ext cx="152625" cy="166500"/>
            </a:xfrm>
            <a:custGeom>
              <a:avLst/>
              <a:gdLst/>
              <a:ahLst/>
              <a:cxnLst/>
              <a:rect l="l" t="t" r="r" b="b"/>
              <a:pathLst>
                <a:path w="6105" h="6660" extrusionOk="0">
                  <a:moveTo>
                    <a:pt x="5549" y="1"/>
                  </a:moveTo>
                  <a:lnTo>
                    <a:pt x="1" y="6289"/>
                  </a:lnTo>
                  <a:lnTo>
                    <a:pt x="371" y="6659"/>
                  </a:lnTo>
                  <a:lnTo>
                    <a:pt x="6104" y="371"/>
                  </a:lnTo>
                  <a:lnTo>
                    <a:pt x="5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5352025" y="848450"/>
              <a:ext cx="147975" cy="171100"/>
            </a:xfrm>
            <a:custGeom>
              <a:avLst/>
              <a:gdLst/>
              <a:ahLst/>
              <a:cxnLst/>
              <a:rect l="l" t="t" r="r" b="b"/>
              <a:pathLst>
                <a:path w="5919" h="6844" extrusionOk="0">
                  <a:moveTo>
                    <a:pt x="5549" y="1"/>
                  </a:moveTo>
                  <a:lnTo>
                    <a:pt x="0" y="6474"/>
                  </a:lnTo>
                  <a:lnTo>
                    <a:pt x="370" y="6844"/>
                  </a:lnTo>
                  <a:lnTo>
                    <a:pt x="5919" y="186"/>
                  </a:lnTo>
                  <a:lnTo>
                    <a:pt x="55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5287275" y="788350"/>
              <a:ext cx="138750" cy="175725"/>
            </a:xfrm>
            <a:custGeom>
              <a:avLst/>
              <a:gdLst/>
              <a:ahLst/>
              <a:cxnLst/>
              <a:rect l="l" t="t" r="r" b="b"/>
              <a:pathLst>
                <a:path w="5550" h="7029" extrusionOk="0">
                  <a:moveTo>
                    <a:pt x="5180" y="0"/>
                  </a:moveTo>
                  <a:lnTo>
                    <a:pt x="1" y="6843"/>
                  </a:lnTo>
                  <a:lnTo>
                    <a:pt x="371" y="7028"/>
                  </a:lnTo>
                  <a:lnTo>
                    <a:pt x="5550" y="370"/>
                  </a:lnTo>
                  <a:lnTo>
                    <a:pt x="51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5217925" y="732850"/>
              <a:ext cx="134125" cy="180350"/>
            </a:xfrm>
            <a:custGeom>
              <a:avLst/>
              <a:gdLst/>
              <a:ahLst/>
              <a:cxnLst/>
              <a:rect l="l" t="t" r="r" b="b"/>
              <a:pathLst>
                <a:path w="5365" h="7214" extrusionOk="0">
                  <a:moveTo>
                    <a:pt x="4994" y="1"/>
                  </a:moveTo>
                  <a:lnTo>
                    <a:pt x="1" y="7029"/>
                  </a:lnTo>
                  <a:lnTo>
                    <a:pt x="371" y="7214"/>
                  </a:lnTo>
                  <a:lnTo>
                    <a:pt x="5364" y="371"/>
                  </a:lnTo>
                  <a:lnTo>
                    <a:pt x="4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5148575" y="682000"/>
              <a:ext cx="129500" cy="184975"/>
            </a:xfrm>
            <a:custGeom>
              <a:avLst/>
              <a:gdLst/>
              <a:ahLst/>
              <a:cxnLst/>
              <a:rect l="l" t="t" r="r" b="b"/>
              <a:pathLst>
                <a:path w="5180" h="7399" extrusionOk="0">
                  <a:moveTo>
                    <a:pt x="4809" y="0"/>
                  </a:moveTo>
                  <a:lnTo>
                    <a:pt x="0" y="7213"/>
                  </a:lnTo>
                  <a:lnTo>
                    <a:pt x="555" y="7398"/>
                  </a:lnTo>
                  <a:lnTo>
                    <a:pt x="5179" y="370"/>
                  </a:lnTo>
                  <a:lnTo>
                    <a:pt x="4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5079225" y="631125"/>
              <a:ext cx="124850" cy="189600"/>
            </a:xfrm>
            <a:custGeom>
              <a:avLst/>
              <a:gdLst/>
              <a:ahLst/>
              <a:cxnLst/>
              <a:rect l="l" t="t" r="r" b="b"/>
              <a:pathLst>
                <a:path w="4994" h="7584" extrusionOk="0">
                  <a:moveTo>
                    <a:pt x="4439" y="1"/>
                  </a:moveTo>
                  <a:lnTo>
                    <a:pt x="0" y="7399"/>
                  </a:lnTo>
                  <a:lnTo>
                    <a:pt x="370" y="7584"/>
                  </a:lnTo>
                  <a:lnTo>
                    <a:pt x="4994" y="371"/>
                  </a:lnTo>
                  <a:lnTo>
                    <a:pt x="44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5005225" y="584900"/>
              <a:ext cx="120250" cy="194225"/>
            </a:xfrm>
            <a:custGeom>
              <a:avLst/>
              <a:gdLst/>
              <a:ahLst/>
              <a:cxnLst/>
              <a:rect l="l" t="t" r="r" b="b"/>
              <a:pathLst>
                <a:path w="4810" h="7769" extrusionOk="0">
                  <a:moveTo>
                    <a:pt x="4440" y="0"/>
                  </a:moveTo>
                  <a:lnTo>
                    <a:pt x="1" y="7398"/>
                  </a:lnTo>
                  <a:lnTo>
                    <a:pt x="556" y="7768"/>
                  </a:lnTo>
                  <a:lnTo>
                    <a:pt x="4810" y="370"/>
                  </a:lnTo>
                  <a:lnTo>
                    <a:pt x="4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4931250" y="543275"/>
              <a:ext cx="115625" cy="194225"/>
            </a:xfrm>
            <a:custGeom>
              <a:avLst/>
              <a:gdLst/>
              <a:ahLst/>
              <a:cxnLst/>
              <a:rect l="l" t="t" r="r" b="b"/>
              <a:pathLst>
                <a:path w="4625" h="7769" extrusionOk="0">
                  <a:moveTo>
                    <a:pt x="4070" y="1"/>
                  </a:moveTo>
                  <a:lnTo>
                    <a:pt x="1" y="7399"/>
                  </a:lnTo>
                  <a:lnTo>
                    <a:pt x="556" y="7769"/>
                  </a:lnTo>
                  <a:lnTo>
                    <a:pt x="4625" y="186"/>
                  </a:lnTo>
                  <a:lnTo>
                    <a:pt x="40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4857275" y="501675"/>
              <a:ext cx="106375" cy="198850"/>
            </a:xfrm>
            <a:custGeom>
              <a:avLst/>
              <a:gdLst/>
              <a:ahLst/>
              <a:cxnLst/>
              <a:rect l="l" t="t" r="r" b="b"/>
              <a:pathLst>
                <a:path w="4255" h="7954" extrusionOk="0">
                  <a:moveTo>
                    <a:pt x="3884" y="0"/>
                  </a:moveTo>
                  <a:lnTo>
                    <a:pt x="1" y="7583"/>
                  </a:lnTo>
                  <a:lnTo>
                    <a:pt x="555" y="7953"/>
                  </a:lnTo>
                  <a:lnTo>
                    <a:pt x="4254" y="185"/>
                  </a:lnTo>
                  <a:lnTo>
                    <a:pt x="38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6"/>
            <p:cNvSpPr/>
            <p:nvPr/>
          </p:nvSpPr>
          <p:spPr>
            <a:xfrm>
              <a:off x="4783300" y="460050"/>
              <a:ext cx="97125" cy="203475"/>
            </a:xfrm>
            <a:custGeom>
              <a:avLst/>
              <a:gdLst/>
              <a:ahLst/>
              <a:cxnLst/>
              <a:rect l="l" t="t" r="r" b="b"/>
              <a:pathLst>
                <a:path w="3885" h="8139" extrusionOk="0">
                  <a:moveTo>
                    <a:pt x="3329" y="1"/>
                  </a:moveTo>
                  <a:lnTo>
                    <a:pt x="0" y="7954"/>
                  </a:lnTo>
                  <a:lnTo>
                    <a:pt x="370" y="8139"/>
                  </a:lnTo>
                  <a:lnTo>
                    <a:pt x="3884" y="371"/>
                  </a:lnTo>
                  <a:lnTo>
                    <a:pt x="3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6"/>
            <p:cNvSpPr/>
            <p:nvPr/>
          </p:nvSpPr>
          <p:spPr>
            <a:xfrm>
              <a:off x="4704700" y="427700"/>
              <a:ext cx="92500" cy="203450"/>
            </a:xfrm>
            <a:custGeom>
              <a:avLst/>
              <a:gdLst/>
              <a:ahLst/>
              <a:cxnLst/>
              <a:rect l="l" t="t" r="r" b="b"/>
              <a:pathLst>
                <a:path w="3700" h="8138" extrusionOk="0">
                  <a:moveTo>
                    <a:pt x="3329" y="0"/>
                  </a:moveTo>
                  <a:lnTo>
                    <a:pt x="0" y="7953"/>
                  </a:lnTo>
                  <a:lnTo>
                    <a:pt x="555" y="8138"/>
                  </a:lnTo>
                  <a:lnTo>
                    <a:pt x="3699" y="185"/>
                  </a:lnTo>
                  <a:lnTo>
                    <a:pt x="3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4626075" y="395325"/>
              <a:ext cx="87900" cy="203475"/>
            </a:xfrm>
            <a:custGeom>
              <a:avLst/>
              <a:gdLst/>
              <a:ahLst/>
              <a:cxnLst/>
              <a:rect l="l" t="t" r="r" b="b"/>
              <a:pathLst>
                <a:path w="3516" h="8139" extrusionOk="0">
                  <a:moveTo>
                    <a:pt x="2960" y="0"/>
                  </a:moveTo>
                  <a:lnTo>
                    <a:pt x="1" y="7953"/>
                  </a:lnTo>
                  <a:lnTo>
                    <a:pt x="556" y="8138"/>
                  </a:lnTo>
                  <a:lnTo>
                    <a:pt x="3515" y="185"/>
                  </a:lnTo>
                  <a:lnTo>
                    <a:pt x="29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6"/>
            <p:cNvSpPr/>
            <p:nvPr/>
          </p:nvSpPr>
          <p:spPr>
            <a:xfrm>
              <a:off x="4547475" y="362950"/>
              <a:ext cx="78625" cy="208100"/>
            </a:xfrm>
            <a:custGeom>
              <a:avLst/>
              <a:gdLst/>
              <a:ahLst/>
              <a:cxnLst/>
              <a:rect l="l" t="t" r="r" b="b"/>
              <a:pathLst>
                <a:path w="3145" h="8324" extrusionOk="0">
                  <a:moveTo>
                    <a:pt x="2590" y="1"/>
                  </a:moveTo>
                  <a:lnTo>
                    <a:pt x="1" y="8139"/>
                  </a:lnTo>
                  <a:lnTo>
                    <a:pt x="556" y="8324"/>
                  </a:lnTo>
                  <a:lnTo>
                    <a:pt x="3145" y="186"/>
                  </a:lnTo>
                  <a:lnTo>
                    <a:pt x="25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4468875" y="339825"/>
              <a:ext cx="69375" cy="208100"/>
            </a:xfrm>
            <a:custGeom>
              <a:avLst/>
              <a:gdLst/>
              <a:ahLst/>
              <a:cxnLst/>
              <a:rect l="l" t="t" r="r" b="b"/>
              <a:pathLst>
                <a:path w="2775" h="8324" extrusionOk="0">
                  <a:moveTo>
                    <a:pt x="2220" y="1"/>
                  </a:moveTo>
                  <a:lnTo>
                    <a:pt x="1" y="8139"/>
                  </a:lnTo>
                  <a:lnTo>
                    <a:pt x="370" y="8324"/>
                  </a:lnTo>
                  <a:lnTo>
                    <a:pt x="27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6"/>
            <p:cNvSpPr/>
            <p:nvPr/>
          </p:nvSpPr>
          <p:spPr>
            <a:xfrm>
              <a:off x="4385650" y="316725"/>
              <a:ext cx="64750" cy="208075"/>
            </a:xfrm>
            <a:custGeom>
              <a:avLst/>
              <a:gdLst/>
              <a:ahLst/>
              <a:cxnLst/>
              <a:rect l="l" t="t" r="r" b="b"/>
              <a:pathLst>
                <a:path w="2590" h="8323" extrusionOk="0">
                  <a:moveTo>
                    <a:pt x="2035" y="0"/>
                  </a:moveTo>
                  <a:lnTo>
                    <a:pt x="0" y="8138"/>
                  </a:lnTo>
                  <a:lnTo>
                    <a:pt x="555" y="8323"/>
                  </a:lnTo>
                  <a:lnTo>
                    <a:pt x="25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6"/>
            <p:cNvSpPr/>
            <p:nvPr/>
          </p:nvSpPr>
          <p:spPr>
            <a:xfrm>
              <a:off x="4302425" y="293600"/>
              <a:ext cx="55500" cy="212725"/>
            </a:xfrm>
            <a:custGeom>
              <a:avLst/>
              <a:gdLst/>
              <a:ahLst/>
              <a:cxnLst/>
              <a:rect l="l" t="t" r="r" b="b"/>
              <a:pathLst>
                <a:path w="2220" h="8509" extrusionOk="0">
                  <a:moveTo>
                    <a:pt x="1850" y="0"/>
                  </a:moveTo>
                  <a:lnTo>
                    <a:pt x="0" y="8323"/>
                  </a:lnTo>
                  <a:lnTo>
                    <a:pt x="555" y="8508"/>
                  </a:lnTo>
                  <a:lnTo>
                    <a:pt x="2220" y="185"/>
                  </a:lnTo>
                  <a:lnTo>
                    <a:pt x="1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4223825" y="279725"/>
              <a:ext cx="46250" cy="212725"/>
            </a:xfrm>
            <a:custGeom>
              <a:avLst/>
              <a:gdLst/>
              <a:ahLst/>
              <a:cxnLst/>
              <a:rect l="l" t="t" r="r" b="b"/>
              <a:pathLst>
                <a:path w="1850" h="8509" extrusionOk="0">
                  <a:moveTo>
                    <a:pt x="1295" y="1"/>
                  </a:moveTo>
                  <a:lnTo>
                    <a:pt x="0" y="8323"/>
                  </a:lnTo>
                  <a:lnTo>
                    <a:pt x="370" y="8508"/>
                  </a:lnTo>
                  <a:lnTo>
                    <a:pt x="18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4140600" y="261225"/>
              <a:ext cx="41625" cy="217350"/>
            </a:xfrm>
            <a:custGeom>
              <a:avLst/>
              <a:gdLst/>
              <a:ahLst/>
              <a:cxnLst/>
              <a:rect l="l" t="t" r="r" b="b"/>
              <a:pathLst>
                <a:path w="1665" h="8694" extrusionOk="0">
                  <a:moveTo>
                    <a:pt x="1110" y="1"/>
                  </a:moveTo>
                  <a:lnTo>
                    <a:pt x="0" y="8509"/>
                  </a:lnTo>
                  <a:lnTo>
                    <a:pt x="370" y="8693"/>
                  </a:lnTo>
                  <a:lnTo>
                    <a:pt x="1665" y="186"/>
                  </a:lnTo>
                  <a:lnTo>
                    <a:pt x="11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6"/>
            <p:cNvSpPr/>
            <p:nvPr/>
          </p:nvSpPr>
          <p:spPr>
            <a:xfrm>
              <a:off x="4057350" y="251975"/>
              <a:ext cx="32400" cy="212725"/>
            </a:xfrm>
            <a:custGeom>
              <a:avLst/>
              <a:gdLst/>
              <a:ahLst/>
              <a:cxnLst/>
              <a:rect l="l" t="t" r="r" b="b"/>
              <a:pathLst>
                <a:path w="1296" h="8509" extrusionOk="0">
                  <a:moveTo>
                    <a:pt x="741" y="1"/>
                  </a:moveTo>
                  <a:lnTo>
                    <a:pt x="1" y="8509"/>
                  </a:lnTo>
                  <a:lnTo>
                    <a:pt x="371" y="8509"/>
                  </a:lnTo>
                  <a:lnTo>
                    <a:pt x="12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6"/>
            <p:cNvSpPr/>
            <p:nvPr/>
          </p:nvSpPr>
          <p:spPr>
            <a:xfrm>
              <a:off x="3969500" y="242725"/>
              <a:ext cx="27775" cy="217350"/>
            </a:xfrm>
            <a:custGeom>
              <a:avLst/>
              <a:gdLst/>
              <a:ahLst/>
              <a:cxnLst/>
              <a:rect l="l" t="t" r="r" b="b"/>
              <a:pathLst>
                <a:path w="1111" h="8694" extrusionOk="0">
                  <a:moveTo>
                    <a:pt x="741" y="1"/>
                  </a:moveTo>
                  <a:lnTo>
                    <a:pt x="1" y="8509"/>
                  </a:lnTo>
                  <a:lnTo>
                    <a:pt x="556" y="8694"/>
                  </a:lnTo>
                  <a:lnTo>
                    <a:pt x="11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6"/>
            <p:cNvSpPr/>
            <p:nvPr/>
          </p:nvSpPr>
          <p:spPr>
            <a:xfrm>
              <a:off x="3886275" y="238125"/>
              <a:ext cx="23150" cy="217325"/>
            </a:xfrm>
            <a:custGeom>
              <a:avLst/>
              <a:gdLst/>
              <a:ahLst/>
              <a:cxnLst/>
              <a:rect l="l" t="t" r="r" b="b"/>
              <a:pathLst>
                <a:path w="926" h="8693" extrusionOk="0">
                  <a:moveTo>
                    <a:pt x="371" y="0"/>
                  </a:moveTo>
                  <a:lnTo>
                    <a:pt x="1" y="8693"/>
                  </a:lnTo>
                  <a:lnTo>
                    <a:pt x="556" y="8693"/>
                  </a:lnTo>
                  <a:lnTo>
                    <a:pt x="925" y="185"/>
                  </a:lnTo>
                  <a:lnTo>
                    <a:pt x="3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0"/>
        <p:cNvGrpSpPr/>
        <p:nvPr/>
      </p:nvGrpSpPr>
      <p:grpSpPr>
        <a:xfrm>
          <a:off x="0" y="0"/>
          <a:ext cx="0" cy="0"/>
          <a:chOff x="0" y="0"/>
          <a:chExt cx="0" cy="0"/>
        </a:xfrm>
      </p:grpSpPr>
      <p:grpSp>
        <p:nvGrpSpPr>
          <p:cNvPr id="1281" name="Google Shape;1281;p57"/>
          <p:cNvGrpSpPr/>
          <p:nvPr/>
        </p:nvGrpSpPr>
        <p:grpSpPr>
          <a:xfrm>
            <a:off x="1095143" y="2241600"/>
            <a:ext cx="730896" cy="153148"/>
            <a:chOff x="4635250" y="3790225"/>
            <a:chExt cx="415825" cy="87125"/>
          </a:xfrm>
        </p:grpSpPr>
        <p:sp>
          <p:nvSpPr>
            <p:cNvPr id="1282" name="Google Shape;1282;p57"/>
            <p:cNvSpPr/>
            <p:nvPr/>
          </p:nvSpPr>
          <p:spPr>
            <a:xfrm>
              <a:off x="4722350" y="3790238"/>
              <a:ext cx="328725" cy="87100"/>
            </a:xfrm>
            <a:custGeom>
              <a:avLst/>
              <a:gdLst/>
              <a:ahLst/>
              <a:cxnLst/>
              <a:rect l="l" t="t" r="r" b="b"/>
              <a:pathLst>
                <a:path w="13149" h="3484" extrusionOk="0">
                  <a:moveTo>
                    <a:pt x="0" y="0"/>
                  </a:moveTo>
                  <a:lnTo>
                    <a:pt x="0" y="3484"/>
                  </a:lnTo>
                  <a:lnTo>
                    <a:pt x="9665" y="3484"/>
                  </a:lnTo>
                  <a:cubicBezTo>
                    <a:pt x="11591" y="3484"/>
                    <a:pt x="13148" y="1926"/>
                    <a:pt x="13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7"/>
            <p:cNvSpPr/>
            <p:nvPr/>
          </p:nvSpPr>
          <p:spPr>
            <a:xfrm>
              <a:off x="4635250" y="3790238"/>
              <a:ext cx="87125" cy="87100"/>
            </a:xfrm>
            <a:custGeom>
              <a:avLst/>
              <a:gdLst/>
              <a:ahLst/>
              <a:cxnLst/>
              <a:rect l="l" t="t" r="r" b="b"/>
              <a:pathLst>
                <a:path w="3485" h="3484" extrusionOk="0">
                  <a:moveTo>
                    <a:pt x="3484" y="0"/>
                  </a:moveTo>
                  <a:cubicBezTo>
                    <a:pt x="1559" y="0"/>
                    <a:pt x="1" y="1558"/>
                    <a:pt x="1" y="3484"/>
                  </a:cubicBezTo>
                  <a:lnTo>
                    <a:pt x="3484" y="3484"/>
                  </a:lnTo>
                  <a:lnTo>
                    <a:pt x="34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7"/>
            <p:cNvSpPr/>
            <p:nvPr/>
          </p:nvSpPr>
          <p:spPr>
            <a:xfrm>
              <a:off x="4722350" y="3790225"/>
              <a:ext cx="87300" cy="87125"/>
            </a:xfrm>
            <a:custGeom>
              <a:avLst/>
              <a:gdLst/>
              <a:ahLst/>
              <a:cxnLst/>
              <a:rect l="l" t="t" r="r" b="b"/>
              <a:pathLst>
                <a:path w="3492" h="3485" extrusionOk="0">
                  <a:moveTo>
                    <a:pt x="7" y="0"/>
                  </a:moveTo>
                  <a:lnTo>
                    <a:pt x="0" y="3484"/>
                  </a:lnTo>
                  <a:cubicBezTo>
                    <a:pt x="1926" y="3484"/>
                    <a:pt x="3491" y="1926"/>
                    <a:pt x="3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7"/>
          <p:cNvGrpSpPr/>
          <p:nvPr/>
        </p:nvGrpSpPr>
        <p:grpSpPr>
          <a:xfrm>
            <a:off x="1666833" y="4037852"/>
            <a:ext cx="175876" cy="179996"/>
            <a:chOff x="4280575" y="2131725"/>
            <a:chExt cx="141950" cy="145275"/>
          </a:xfrm>
        </p:grpSpPr>
        <p:sp>
          <p:nvSpPr>
            <p:cNvPr id="1286" name="Google Shape;1286;p57"/>
            <p:cNvSpPr/>
            <p:nvPr/>
          </p:nvSpPr>
          <p:spPr>
            <a:xfrm>
              <a:off x="4280575" y="2131725"/>
              <a:ext cx="141950" cy="97050"/>
            </a:xfrm>
            <a:custGeom>
              <a:avLst/>
              <a:gdLst/>
              <a:ahLst/>
              <a:cxnLst/>
              <a:rect l="l" t="t" r="r" b="b"/>
              <a:pathLst>
                <a:path w="5678" h="3882" extrusionOk="0">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4320625" y="2227850"/>
              <a:ext cx="45100" cy="49150"/>
            </a:xfrm>
            <a:custGeom>
              <a:avLst/>
              <a:gdLst/>
              <a:ahLst/>
              <a:cxnLst/>
              <a:rect l="l" t="t" r="r" b="b"/>
              <a:pathLst>
                <a:path w="1804" h="1966" extrusionOk="0">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7"/>
          <p:cNvGrpSpPr/>
          <p:nvPr/>
        </p:nvGrpSpPr>
        <p:grpSpPr>
          <a:xfrm>
            <a:off x="1667926" y="4265283"/>
            <a:ext cx="175927" cy="152252"/>
            <a:chOff x="4088738" y="4379875"/>
            <a:chExt cx="176900" cy="153125"/>
          </a:xfrm>
        </p:grpSpPr>
        <p:sp>
          <p:nvSpPr>
            <p:cNvPr id="1289" name="Google Shape;1289;p57"/>
            <p:cNvSpPr/>
            <p:nvPr/>
          </p:nvSpPr>
          <p:spPr>
            <a:xfrm>
              <a:off x="4088738" y="4379875"/>
              <a:ext cx="176900" cy="153125"/>
            </a:xfrm>
            <a:custGeom>
              <a:avLst/>
              <a:gdLst/>
              <a:ahLst/>
              <a:cxnLst/>
              <a:rect l="l" t="t" r="r" b="b"/>
              <a:pathLst>
                <a:path w="7076" h="6125" extrusionOk="0">
                  <a:moveTo>
                    <a:pt x="1768" y="1"/>
                  </a:moveTo>
                  <a:lnTo>
                    <a:pt x="1" y="3066"/>
                  </a:lnTo>
                  <a:lnTo>
                    <a:pt x="1768" y="6124"/>
                  </a:lnTo>
                  <a:lnTo>
                    <a:pt x="5309" y="6124"/>
                  </a:lnTo>
                  <a:lnTo>
                    <a:pt x="7076" y="3066"/>
                  </a:lnTo>
                  <a:lnTo>
                    <a:pt x="53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4088738" y="4379875"/>
              <a:ext cx="132725" cy="153125"/>
            </a:xfrm>
            <a:custGeom>
              <a:avLst/>
              <a:gdLst/>
              <a:ahLst/>
              <a:cxnLst/>
              <a:rect l="l" t="t" r="r" b="b"/>
              <a:pathLst>
                <a:path w="5309" h="6125" extrusionOk="0">
                  <a:moveTo>
                    <a:pt x="1768" y="1"/>
                  </a:moveTo>
                  <a:lnTo>
                    <a:pt x="1" y="3066"/>
                  </a:lnTo>
                  <a:lnTo>
                    <a:pt x="1768" y="6124"/>
                  </a:lnTo>
                  <a:lnTo>
                    <a:pt x="5309" y="6124"/>
                  </a:lnTo>
                  <a:lnTo>
                    <a:pt x="1768"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 name="Google Shape;1291;p57"/>
          <p:cNvGrpSpPr/>
          <p:nvPr/>
        </p:nvGrpSpPr>
        <p:grpSpPr>
          <a:xfrm rot="10800000" flipH="1">
            <a:off x="1086570" y="4291428"/>
            <a:ext cx="486625" cy="126984"/>
            <a:chOff x="4173650" y="2515975"/>
            <a:chExt cx="216413" cy="56475"/>
          </a:xfrm>
        </p:grpSpPr>
        <p:sp>
          <p:nvSpPr>
            <p:cNvPr id="1292" name="Google Shape;1292;p57"/>
            <p:cNvSpPr/>
            <p:nvPr/>
          </p:nvSpPr>
          <p:spPr>
            <a:xfrm>
              <a:off x="4257138" y="2515975"/>
              <a:ext cx="132925" cy="56475"/>
            </a:xfrm>
            <a:custGeom>
              <a:avLst/>
              <a:gdLst/>
              <a:ahLst/>
              <a:cxnLst/>
              <a:rect l="l" t="t" r="r" b="b"/>
              <a:pathLst>
                <a:path w="5317" h="2259" extrusionOk="0">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7"/>
            <p:cNvSpPr/>
            <p:nvPr/>
          </p:nvSpPr>
          <p:spPr>
            <a:xfrm>
              <a:off x="4173650" y="2515975"/>
              <a:ext cx="132925" cy="56475"/>
            </a:xfrm>
            <a:custGeom>
              <a:avLst/>
              <a:gdLst/>
              <a:ahLst/>
              <a:cxnLst/>
              <a:rect l="l" t="t" r="r" b="b"/>
              <a:pathLst>
                <a:path w="5317" h="2259" extrusionOk="0">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7"/>
          <p:cNvGrpSpPr/>
          <p:nvPr/>
        </p:nvGrpSpPr>
        <p:grpSpPr>
          <a:xfrm>
            <a:off x="1088757" y="1726562"/>
            <a:ext cx="743797" cy="171366"/>
            <a:chOff x="4109513" y="1964562"/>
            <a:chExt cx="501313" cy="117575"/>
          </a:xfrm>
        </p:grpSpPr>
        <p:sp>
          <p:nvSpPr>
            <p:cNvPr id="1295" name="Google Shape;1295;p57"/>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6" name="Google Shape;1296;p57"/>
            <p:cNvGrpSpPr/>
            <p:nvPr/>
          </p:nvGrpSpPr>
          <p:grpSpPr>
            <a:xfrm rot="-5400000">
              <a:off x="4154963" y="1919112"/>
              <a:ext cx="117575" cy="208475"/>
              <a:chOff x="3314125" y="1799775"/>
              <a:chExt cx="117575" cy="208475"/>
            </a:xfrm>
          </p:grpSpPr>
          <p:sp>
            <p:nvSpPr>
              <p:cNvPr id="1297" name="Google Shape;1297;p57"/>
              <p:cNvSpPr/>
              <p:nvPr/>
            </p:nvSpPr>
            <p:spPr>
              <a:xfrm>
                <a:off x="3314125" y="1799775"/>
                <a:ext cx="117575" cy="208475"/>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7"/>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7"/>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0" name="Google Shape;1300;p57"/>
          <p:cNvGrpSpPr/>
          <p:nvPr/>
        </p:nvGrpSpPr>
        <p:grpSpPr>
          <a:xfrm>
            <a:off x="1101069" y="2718525"/>
            <a:ext cx="719511" cy="278389"/>
            <a:chOff x="3515000" y="3200728"/>
            <a:chExt cx="338100" cy="130822"/>
          </a:xfrm>
        </p:grpSpPr>
        <p:sp>
          <p:nvSpPr>
            <p:cNvPr id="1301" name="Google Shape;1301;p57"/>
            <p:cNvSpPr/>
            <p:nvPr/>
          </p:nvSpPr>
          <p:spPr>
            <a:xfrm>
              <a:off x="3548525" y="3234525"/>
              <a:ext cx="304575" cy="97025"/>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57"/>
            <p:cNvGrpSpPr/>
            <p:nvPr/>
          </p:nvGrpSpPr>
          <p:grpSpPr>
            <a:xfrm>
              <a:off x="3515000" y="3200728"/>
              <a:ext cx="282025" cy="67650"/>
              <a:chOff x="3515000" y="3112625"/>
              <a:chExt cx="282025" cy="67650"/>
            </a:xfrm>
          </p:grpSpPr>
          <p:sp>
            <p:nvSpPr>
              <p:cNvPr id="1303" name="Google Shape;1303;p57"/>
              <p:cNvSpPr/>
              <p:nvPr/>
            </p:nvSpPr>
            <p:spPr>
              <a:xfrm>
                <a:off x="3515000" y="3112625"/>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7"/>
              <p:cNvSpPr/>
              <p:nvPr/>
            </p:nvSpPr>
            <p:spPr>
              <a:xfrm>
                <a:off x="3521850" y="3118313"/>
                <a:ext cx="56275" cy="56275"/>
              </a:xfrm>
              <a:custGeom>
                <a:avLst/>
                <a:gdLst/>
                <a:ahLst/>
                <a:cxnLst/>
                <a:rect l="l" t="t" r="r" b="b"/>
                <a:pathLst>
                  <a:path w="2251" h="2251" extrusionOk="0">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5" name="Google Shape;1305;p57"/>
          <p:cNvGrpSpPr/>
          <p:nvPr/>
        </p:nvGrpSpPr>
        <p:grpSpPr>
          <a:xfrm rot="10800000" flipH="1">
            <a:off x="1082554" y="927918"/>
            <a:ext cx="756748" cy="188711"/>
            <a:chOff x="3199075" y="3739025"/>
            <a:chExt cx="448629" cy="111875"/>
          </a:xfrm>
        </p:grpSpPr>
        <p:sp>
          <p:nvSpPr>
            <p:cNvPr id="1306" name="Google Shape;1306;p57"/>
            <p:cNvSpPr/>
            <p:nvPr/>
          </p:nvSpPr>
          <p:spPr>
            <a:xfrm>
              <a:off x="3199075" y="3739025"/>
              <a:ext cx="448629" cy="111875"/>
            </a:xfrm>
            <a:custGeom>
              <a:avLst/>
              <a:gdLst/>
              <a:ahLst/>
              <a:cxnLst/>
              <a:rect l="l" t="t" r="r" b="b"/>
              <a:pathLst>
                <a:path w="19396" h="4475" extrusionOk="0">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7"/>
            <p:cNvSpPr/>
            <p:nvPr/>
          </p:nvSpPr>
          <p:spPr>
            <a:xfrm>
              <a:off x="3228836" y="3756427"/>
              <a:ext cx="83875" cy="75800"/>
            </a:xfrm>
            <a:custGeom>
              <a:avLst/>
              <a:gdLst/>
              <a:ahLst/>
              <a:cxnLst/>
              <a:rect l="l" t="t" r="r" b="b"/>
              <a:pathLst>
                <a:path w="3355" h="3032" extrusionOk="0">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57"/>
          <p:cNvGrpSpPr/>
          <p:nvPr/>
        </p:nvGrpSpPr>
        <p:grpSpPr>
          <a:xfrm>
            <a:off x="1093334" y="3077369"/>
            <a:ext cx="734909" cy="282704"/>
            <a:chOff x="4047975" y="3769179"/>
            <a:chExt cx="343175" cy="132000"/>
          </a:xfrm>
        </p:grpSpPr>
        <p:grpSp>
          <p:nvGrpSpPr>
            <p:cNvPr id="1309" name="Google Shape;1309;p57"/>
            <p:cNvGrpSpPr/>
            <p:nvPr/>
          </p:nvGrpSpPr>
          <p:grpSpPr>
            <a:xfrm>
              <a:off x="4047975" y="3769179"/>
              <a:ext cx="343175" cy="132000"/>
              <a:chOff x="4047975" y="3769179"/>
              <a:chExt cx="343175" cy="132000"/>
            </a:xfrm>
          </p:grpSpPr>
          <p:sp>
            <p:nvSpPr>
              <p:cNvPr id="1310" name="Google Shape;1310;p57"/>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57"/>
              <p:cNvGrpSpPr/>
              <p:nvPr/>
            </p:nvGrpSpPr>
            <p:grpSpPr>
              <a:xfrm>
                <a:off x="4047975" y="3769179"/>
                <a:ext cx="288175" cy="132000"/>
                <a:chOff x="4047975" y="3635175"/>
                <a:chExt cx="288175" cy="132000"/>
              </a:xfrm>
            </p:grpSpPr>
            <p:sp>
              <p:nvSpPr>
                <p:cNvPr id="1312" name="Google Shape;1312;p57"/>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7"/>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4" name="Google Shape;1314;p57"/>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7"/>
          <p:cNvGrpSpPr/>
          <p:nvPr/>
        </p:nvGrpSpPr>
        <p:grpSpPr>
          <a:xfrm>
            <a:off x="1082376" y="2474401"/>
            <a:ext cx="756740" cy="209778"/>
            <a:chOff x="3176563" y="1380375"/>
            <a:chExt cx="844388" cy="234075"/>
          </a:xfrm>
        </p:grpSpPr>
        <p:sp>
          <p:nvSpPr>
            <p:cNvPr id="1316" name="Google Shape;1316;p57"/>
            <p:cNvSpPr/>
            <p:nvPr/>
          </p:nvSpPr>
          <p:spPr>
            <a:xfrm>
              <a:off x="3289775" y="1394800"/>
              <a:ext cx="731175" cy="158175"/>
            </a:xfrm>
            <a:custGeom>
              <a:avLst/>
              <a:gdLst/>
              <a:ahLst/>
              <a:cxnLst/>
              <a:rect l="l" t="t" r="r" b="b"/>
              <a:pathLst>
                <a:path w="29247" h="6327" extrusionOk="0">
                  <a:moveTo>
                    <a:pt x="1" y="1"/>
                  </a:moveTo>
                  <a:lnTo>
                    <a:pt x="1" y="6326"/>
                  </a:lnTo>
                  <a:lnTo>
                    <a:pt x="26088" y="6326"/>
                  </a:lnTo>
                  <a:cubicBezTo>
                    <a:pt x="27833" y="6326"/>
                    <a:pt x="29247" y="4912"/>
                    <a:pt x="29247" y="3167"/>
                  </a:cubicBezTo>
                  <a:cubicBezTo>
                    <a:pt x="29247" y="1414"/>
                    <a:pt x="27833" y="1"/>
                    <a:pt x="260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7"/>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7"/>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7"/>
            <p:cNvSpPr/>
            <p:nvPr/>
          </p:nvSpPr>
          <p:spPr>
            <a:xfrm>
              <a:off x="3843325" y="1413550"/>
              <a:ext cx="135450" cy="112375"/>
            </a:xfrm>
            <a:custGeom>
              <a:avLst/>
              <a:gdLst/>
              <a:ahLst/>
              <a:cxnLst/>
              <a:rect l="l" t="t" r="r" b="b"/>
              <a:pathLst>
                <a:path w="5418" h="4495" extrusionOk="0">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57"/>
            <p:cNvGrpSpPr/>
            <p:nvPr/>
          </p:nvGrpSpPr>
          <p:grpSpPr>
            <a:xfrm>
              <a:off x="3176563" y="1380375"/>
              <a:ext cx="196550" cy="234075"/>
              <a:chOff x="3077200" y="1380375"/>
              <a:chExt cx="196550" cy="234075"/>
            </a:xfrm>
          </p:grpSpPr>
          <p:sp>
            <p:nvSpPr>
              <p:cNvPr id="1321" name="Google Shape;1321;p57"/>
              <p:cNvSpPr/>
              <p:nvPr/>
            </p:nvSpPr>
            <p:spPr>
              <a:xfrm>
                <a:off x="3077200" y="1380375"/>
                <a:ext cx="196550" cy="189000"/>
              </a:xfrm>
              <a:custGeom>
                <a:avLst/>
                <a:gdLst/>
                <a:ahLst/>
                <a:cxnLst/>
                <a:rect l="l" t="t" r="r" b="b"/>
                <a:pathLst>
                  <a:path w="7862" h="7560" extrusionOk="0">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7"/>
              <p:cNvSpPr/>
              <p:nvPr/>
            </p:nvSpPr>
            <p:spPr>
              <a:xfrm>
                <a:off x="3145900" y="1498475"/>
                <a:ext cx="68350" cy="70925"/>
              </a:xfrm>
              <a:custGeom>
                <a:avLst/>
                <a:gdLst/>
                <a:ahLst/>
                <a:cxnLst/>
                <a:rect l="l" t="t" r="r" b="b"/>
                <a:pathLst>
                  <a:path w="2734" h="2837" extrusionOk="0">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7"/>
              <p:cNvSpPr/>
              <p:nvPr/>
            </p:nvSpPr>
            <p:spPr>
              <a:xfrm>
                <a:off x="3089275" y="1392288"/>
                <a:ext cx="179975" cy="163150"/>
              </a:xfrm>
              <a:custGeom>
                <a:avLst/>
                <a:gdLst/>
                <a:ahLst/>
                <a:cxnLst/>
                <a:rect l="l" t="t" r="r" b="b"/>
                <a:pathLst>
                  <a:path w="7199" h="6526" extrusionOk="0">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7"/>
              <p:cNvSpPr/>
              <p:nvPr/>
            </p:nvSpPr>
            <p:spPr>
              <a:xfrm>
                <a:off x="3099881" y="1407525"/>
                <a:ext cx="146425" cy="206925"/>
              </a:xfrm>
              <a:custGeom>
                <a:avLst/>
                <a:gdLst/>
                <a:ahLst/>
                <a:cxnLst/>
                <a:rect l="l" t="t" r="r" b="b"/>
                <a:pathLst>
                  <a:path w="5857" h="8277" extrusionOk="0">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5" name="Google Shape;1325;p57"/>
          <p:cNvGrpSpPr/>
          <p:nvPr/>
        </p:nvGrpSpPr>
        <p:grpSpPr>
          <a:xfrm>
            <a:off x="1168966" y="3428283"/>
            <a:ext cx="583683" cy="515041"/>
            <a:chOff x="4150855" y="3304766"/>
            <a:chExt cx="400468" cy="353373"/>
          </a:xfrm>
        </p:grpSpPr>
        <p:grpSp>
          <p:nvGrpSpPr>
            <p:cNvPr id="1326" name="Google Shape;1326;p57"/>
            <p:cNvGrpSpPr/>
            <p:nvPr/>
          </p:nvGrpSpPr>
          <p:grpSpPr>
            <a:xfrm rot="5400000">
              <a:off x="4069042" y="3402899"/>
              <a:ext cx="320732" cy="157107"/>
              <a:chOff x="2578246" y="3661125"/>
              <a:chExt cx="226794" cy="111100"/>
            </a:xfrm>
          </p:grpSpPr>
          <p:grpSp>
            <p:nvGrpSpPr>
              <p:cNvPr id="1327" name="Google Shape;1327;p57"/>
              <p:cNvGrpSpPr/>
              <p:nvPr/>
            </p:nvGrpSpPr>
            <p:grpSpPr>
              <a:xfrm>
                <a:off x="2610652" y="3685297"/>
                <a:ext cx="194387" cy="60778"/>
                <a:chOff x="2610652" y="3685297"/>
                <a:chExt cx="194387" cy="60778"/>
              </a:xfrm>
            </p:grpSpPr>
            <p:sp>
              <p:nvSpPr>
                <p:cNvPr id="1328" name="Google Shape;1328;p57"/>
                <p:cNvSpPr/>
                <p:nvPr/>
              </p:nvSpPr>
              <p:spPr>
                <a:xfrm>
                  <a:off x="2682590" y="3685297"/>
                  <a:ext cx="12245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7"/>
                <p:cNvSpPr/>
                <p:nvPr/>
              </p:nvSpPr>
              <p:spPr>
                <a:xfrm>
                  <a:off x="2610652" y="3685300"/>
                  <a:ext cx="11127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57"/>
              <p:cNvGrpSpPr/>
              <p:nvPr/>
            </p:nvGrpSpPr>
            <p:grpSpPr>
              <a:xfrm>
                <a:off x="2578246" y="3661125"/>
                <a:ext cx="128225" cy="111100"/>
                <a:chOff x="2578246" y="3661125"/>
                <a:chExt cx="128225" cy="111100"/>
              </a:xfrm>
            </p:grpSpPr>
            <p:sp>
              <p:nvSpPr>
                <p:cNvPr id="1331" name="Google Shape;1331;p57"/>
                <p:cNvSpPr/>
                <p:nvPr/>
              </p:nvSpPr>
              <p:spPr>
                <a:xfrm>
                  <a:off x="2578246" y="3661125"/>
                  <a:ext cx="128225" cy="111100"/>
                </a:xfrm>
                <a:custGeom>
                  <a:avLst/>
                  <a:gdLst/>
                  <a:ahLst/>
                  <a:cxnLst/>
                  <a:rect l="l" t="t" r="r" b="b"/>
                  <a:pathLst>
                    <a:path w="5129" h="4444" extrusionOk="0">
                      <a:moveTo>
                        <a:pt x="1277" y="1"/>
                      </a:moveTo>
                      <a:lnTo>
                        <a:pt x="0" y="2222"/>
                      </a:lnTo>
                      <a:lnTo>
                        <a:pt x="1277" y="4444"/>
                      </a:lnTo>
                      <a:lnTo>
                        <a:pt x="3845" y="4444"/>
                      </a:lnTo>
                      <a:lnTo>
                        <a:pt x="5128" y="2222"/>
                      </a:lnTo>
                      <a:lnTo>
                        <a:pt x="38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2" name="Google Shape;1332;p57"/>
                <p:cNvGrpSpPr/>
                <p:nvPr/>
              </p:nvGrpSpPr>
              <p:grpSpPr>
                <a:xfrm>
                  <a:off x="2596850" y="3677550"/>
                  <a:ext cx="102450" cy="94675"/>
                  <a:chOff x="2596850" y="3677550"/>
                  <a:chExt cx="102450" cy="94675"/>
                </a:xfrm>
              </p:grpSpPr>
              <p:sp>
                <p:nvSpPr>
                  <p:cNvPr id="1333" name="Google Shape;1333;p57"/>
                  <p:cNvSpPr/>
                  <p:nvPr/>
                </p:nvSpPr>
                <p:spPr>
                  <a:xfrm>
                    <a:off x="2596850" y="3677550"/>
                    <a:ext cx="90350" cy="78275"/>
                  </a:xfrm>
                  <a:custGeom>
                    <a:avLst/>
                    <a:gdLst/>
                    <a:ahLst/>
                    <a:cxnLst/>
                    <a:rect l="l" t="t" r="r" b="b"/>
                    <a:pathLst>
                      <a:path w="3614" h="3131" extrusionOk="0">
                        <a:moveTo>
                          <a:pt x="909" y="0"/>
                        </a:moveTo>
                        <a:lnTo>
                          <a:pt x="0" y="1565"/>
                        </a:lnTo>
                        <a:lnTo>
                          <a:pt x="909" y="3130"/>
                        </a:lnTo>
                        <a:lnTo>
                          <a:pt x="2712" y="3130"/>
                        </a:lnTo>
                        <a:lnTo>
                          <a:pt x="3614" y="1565"/>
                        </a:lnTo>
                        <a:lnTo>
                          <a:pt x="2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7"/>
                  <p:cNvSpPr/>
                  <p:nvPr/>
                </p:nvSpPr>
                <p:spPr>
                  <a:xfrm>
                    <a:off x="2619575" y="3716675"/>
                    <a:ext cx="79725" cy="55550"/>
                  </a:xfrm>
                  <a:custGeom>
                    <a:avLst/>
                    <a:gdLst/>
                    <a:ahLst/>
                    <a:cxnLst/>
                    <a:rect l="l" t="t" r="r" b="b"/>
                    <a:pathLst>
                      <a:path w="3189" h="2222" extrusionOk="0">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35" name="Google Shape;1335;p57"/>
            <p:cNvGrpSpPr/>
            <p:nvPr/>
          </p:nvGrpSpPr>
          <p:grpSpPr>
            <a:xfrm rot="5400000">
              <a:off x="4302139" y="3408954"/>
              <a:ext cx="353373" cy="144996"/>
              <a:chOff x="5075685" y="2271925"/>
              <a:chExt cx="492712" cy="202254"/>
            </a:xfrm>
          </p:grpSpPr>
          <p:sp>
            <p:nvSpPr>
              <p:cNvPr id="1336" name="Google Shape;1336;p57"/>
              <p:cNvSpPr/>
              <p:nvPr/>
            </p:nvSpPr>
            <p:spPr>
              <a:xfrm>
                <a:off x="5123284" y="2299433"/>
                <a:ext cx="147586" cy="147624"/>
              </a:xfrm>
              <a:custGeom>
                <a:avLst/>
                <a:gdLst/>
                <a:ahLst/>
                <a:cxnLst/>
                <a:rect l="l" t="t" r="r" b="b"/>
                <a:pathLst>
                  <a:path w="3820" h="3821" extrusionOk="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7"/>
              <p:cNvSpPr/>
              <p:nvPr/>
            </p:nvSpPr>
            <p:spPr>
              <a:xfrm>
                <a:off x="5075685" y="2271925"/>
                <a:ext cx="492712" cy="202254"/>
              </a:xfrm>
              <a:custGeom>
                <a:avLst/>
                <a:gdLst/>
                <a:ahLst/>
                <a:cxnLst/>
                <a:rect l="l" t="t" r="r" b="b"/>
                <a:pathLst>
                  <a:path w="12753" h="5235" extrusionOk="0">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8" name="Google Shape;1338;p57"/>
          <p:cNvGrpSpPr/>
          <p:nvPr/>
        </p:nvGrpSpPr>
        <p:grpSpPr>
          <a:xfrm>
            <a:off x="1089095" y="4015453"/>
            <a:ext cx="467479" cy="193481"/>
            <a:chOff x="4260510" y="2242993"/>
            <a:chExt cx="628501" cy="260125"/>
          </a:xfrm>
        </p:grpSpPr>
        <p:grpSp>
          <p:nvGrpSpPr>
            <p:cNvPr id="1339" name="Google Shape;1339;p57"/>
            <p:cNvGrpSpPr/>
            <p:nvPr/>
          </p:nvGrpSpPr>
          <p:grpSpPr>
            <a:xfrm>
              <a:off x="4260510" y="2286954"/>
              <a:ext cx="628501" cy="172421"/>
              <a:chOff x="4260510" y="2286954"/>
              <a:chExt cx="628501" cy="172421"/>
            </a:xfrm>
          </p:grpSpPr>
          <p:sp>
            <p:nvSpPr>
              <p:cNvPr id="1340" name="Google Shape;1340;p57"/>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7"/>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7"/>
              <p:cNvSpPr/>
              <p:nvPr/>
            </p:nvSpPr>
            <p:spPr>
              <a:xfrm>
                <a:off x="4375550" y="2288375"/>
                <a:ext cx="350625" cy="170850"/>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1343" name="Google Shape;1343;p57"/>
            <p:cNvSpPr/>
            <p:nvPr/>
          </p:nvSpPr>
          <p:spPr>
            <a:xfrm>
              <a:off x="4415277" y="2242993"/>
              <a:ext cx="273691" cy="260125"/>
            </a:xfrm>
            <a:custGeom>
              <a:avLst/>
              <a:gdLst/>
              <a:ahLst/>
              <a:cxnLst/>
              <a:rect l="l" t="t" r="r" b="b"/>
              <a:pathLst>
                <a:path w="9986" h="9491" extrusionOk="0">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7"/>
            <p:cNvSpPr/>
            <p:nvPr/>
          </p:nvSpPr>
          <p:spPr>
            <a:xfrm>
              <a:off x="4435394" y="2263055"/>
              <a:ext cx="229044" cy="220274"/>
            </a:xfrm>
            <a:custGeom>
              <a:avLst/>
              <a:gdLst/>
              <a:ahLst/>
              <a:cxnLst/>
              <a:rect l="l" t="t" r="r" b="b"/>
              <a:pathLst>
                <a:path w="8357" h="8037" extrusionOk="0">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7"/>
            <p:cNvSpPr/>
            <p:nvPr/>
          </p:nvSpPr>
          <p:spPr>
            <a:xfrm>
              <a:off x="4480999" y="2312908"/>
              <a:ext cx="129007" cy="120182"/>
            </a:xfrm>
            <a:custGeom>
              <a:avLst/>
              <a:gdLst/>
              <a:ahLst/>
              <a:cxnLst/>
              <a:rect l="l" t="t" r="r" b="b"/>
              <a:pathLst>
                <a:path w="4707" h="4385" extrusionOk="0">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57"/>
          <p:cNvGrpSpPr/>
          <p:nvPr/>
        </p:nvGrpSpPr>
        <p:grpSpPr>
          <a:xfrm>
            <a:off x="1095178" y="1191975"/>
            <a:ext cx="730923" cy="195694"/>
            <a:chOff x="3099239" y="3615343"/>
            <a:chExt cx="689745" cy="184687"/>
          </a:xfrm>
        </p:grpSpPr>
        <p:sp>
          <p:nvSpPr>
            <p:cNvPr id="1347" name="Google Shape;1347;p57"/>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7"/>
            <p:cNvSpPr/>
            <p:nvPr/>
          </p:nvSpPr>
          <p:spPr>
            <a:xfrm>
              <a:off x="3213258" y="3626629"/>
              <a:ext cx="575727"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7"/>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7"/>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57"/>
          <p:cNvGrpSpPr/>
          <p:nvPr/>
        </p:nvGrpSpPr>
        <p:grpSpPr>
          <a:xfrm rot="10800000" flipH="1">
            <a:off x="1082425" y="2006226"/>
            <a:ext cx="756740" cy="126985"/>
            <a:chOff x="1154425" y="3251263"/>
            <a:chExt cx="695150" cy="116650"/>
          </a:xfrm>
        </p:grpSpPr>
        <p:sp>
          <p:nvSpPr>
            <p:cNvPr id="1352" name="Google Shape;1352;p57"/>
            <p:cNvSpPr/>
            <p:nvPr/>
          </p:nvSpPr>
          <p:spPr>
            <a:xfrm>
              <a:off x="1156700" y="3253563"/>
              <a:ext cx="86925" cy="112075"/>
            </a:xfrm>
            <a:custGeom>
              <a:avLst/>
              <a:gdLst/>
              <a:ahLst/>
              <a:cxnLst/>
              <a:rect l="l" t="t" r="r" b="b"/>
              <a:pathLst>
                <a:path w="3477" h="4483" extrusionOk="0">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7"/>
            <p:cNvSpPr/>
            <p:nvPr/>
          </p:nvSpPr>
          <p:spPr>
            <a:xfrm>
              <a:off x="1356775" y="3253563"/>
              <a:ext cx="490525" cy="112075"/>
            </a:xfrm>
            <a:custGeom>
              <a:avLst/>
              <a:gdLst/>
              <a:ahLst/>
              <a:cxnLst/>
              <a:rect l="l" t="t" r="r" b="b"/>
              <a:pathLst>
                <a:path w="19621" h="4483" extrusionOk="0">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7"/>
            <p:cNvSpPr/>
            <p:nvPr/>
          </p:nvSpPr>
          <p:spPr>
            <a:xfrm>
              <a:off x="1356775" y="3251263"/>
              <a:ext cx="492800" cy="116650"/>
            </a:xfrm>
            <a:custGeom>
              <a:avLst/>
              <a:gdLst/>
              <a:ahLst/>
              <a:cxnLst/>
              <a:rect l="l" t="t" r="r" b="b"/>
              <a:pathLst>
                <a:path w="19712" h="4666" extrusionOk="0">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7"/>
            <p:cNvSpPr/>
            <p:nvPr/>
          </p:nvSpPr>
          <p:spPr>
            <a:xfrm>
              <a:off x="1179575" y="3292438"/>
              <a:ext cx="41175" cy="35125"/>
            </a:xfrm>
            <a:custGeom>
              <a:avLst/>
              <a:gdLst/>
              <a:ahLst/>
              <a:cxnLst/>
              <a:rect l="l" t="t" r="r" b="b"/>
              <a:pathLst>
                <a:path w="1647" h="1405" extrusionOk="0">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7"/>
            <p:cNvSpPr/>
            <p:nvPr/>
          </p:nvSpPr>
          <p:spPr>
            <a:xfrm>
              <a:off x="1154425" y="3251263"/>
              <a:ext cx="89200" cy="116650"/>
            </a:xfrm>
            <a:custGeom>
              <a:avLst/>
              <a:gdLst/>
              <a:ahLst/>
              <a:cxnLst/>
              <a:rect l="l" t="t" r="r" b="b"/>
              <a:pathLst>
                <a:path w="3568" h="4666" extrusionOk="0">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7"/>
            <p:cNvSpPr/>
            <p:nvPr/>
          </p:nvSpPr>
          <p:spPr>
            <a:xfrm>
              <a:off x="1243600" y="3251263"/>
              <a:ext cx="113200" cy="116650"/>
            </a:xfrm>
            <a:custGeom>
              <a:avLst/>
              <a:gdLst/>
              <a:ahLst/>
              <a:cxnLst/>
              <a:rect l="l" t="t" r="r" b="b"/>
              <a:pathLst>
                <a:path w="4528" h="4666" extrusionOk="0">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7"/>
          <p:cNvGrpSpPr/>
          <p:nvPr/>
        </p:nvGrpSpPr>
        <p:grpSpPr>
          <a:xfrm>
            <a:off x="1088895" y="1460316"/>
            <a:ext cx="743825" cy="172498"/>
            <a:chOff x="4100207" y="2107304"/>
            <a:chExt cx="510343" cy="118352"/>
          </a:xfrm>
        </p:grpSpPr>
        <p:sp>
          <p:nvSpPr>
            <p:cNvPr id="1359" name="Google Shape;1359;p57"/>
            <p:cNvSpPr/>
            <p:nvPr/>
          </p:nvSpPr>
          <p:spPr>
            <a:xfrm>
              <a:off x="4171350" y="2107375"/>
              <a:ext cx="439200" cy="11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7"/>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7"/>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57"/>
          <p:cNvGrpSpPr/>
          <p:nvPr/>
        </p:nvGrpSpPr>
        <p:grpSpPr>
          <a:xfrm>
            <a:off x="2032740" y="1528975"/>
            <a:ext cx="623064" cy="406130"/>
            <a:chOff x="2525450" y="2505350"/>
            <a:chExt cx="373450" cy="243425"/>
          </a:xfrm>
        </p:grpSpPr>
        <p:grpSp>
          <p:nvGrpSpPr>
            <p:cNvPr id="1363" name="Google Shape;1363;p57"/>
            <p:cNvGrpSpPr/>
            <p:nvPr/>
          </p:nvGrpSpPr>
          <p:grpSpPr>
            <a:xfrm>
              <a:off x="2525450" y="2505350"/>
              <a:ext cx="373450" cy="107475"/>
              <a:chOff x="2525450" y="2505350"/>
              <a:chExt cx="373450" cy="107475"/>
            </a:xfrm>
          </p:grpSpPr>
          <p:sp>
            <p:nvSpPr>
              <p:cNvPr id="1364" name="Google Shape;1364;p57"/>
              <p:cNvSpPr/>
              <p:nvPr/>
            </p:nvSpPr>
            <p:spPr>
              <a:xfrm>
                <a:off x="2562225" y="2505350"/>
                <a:ext cx="51950" cy="107475"/>
              </a:xfrm>
              <a:custGeom>
                <a:avLst/>
                <a:gdLst/>
                <a:ahLst/>
                <a:cxnLst/>
                <a:rect l="l" t="t" r="r" b="b"/>
                <a:pathLst>
                  <a:path w="2078" h="4299" extrusionOk="0">
                    <a:moveTo>
                      <a:pt x="2078" y="0"/>
                    </a:moveTo>
                    <a:lnTo>
                      <a:pt x="1" y="2106"/>
                    </a:lnTo>
                    <a:lnTo>
                      <a:pt x="1" y="4299"/>
                    </a:lnTo>
                    <a:lnTo>
                      <a:pt x="2078" y="3246"/>
                    </a:lnTo>
                    <a:lnTo>
                      <a:pt x="2078"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7"/>
              <p:cNvSpPr/>
              <p:nvPr/>
            </p:nvSpPr>
            <p:spPr>
              <a:xfrm>
                <a:off x="2525450" y="2558000"/>
                <a:ext cx="36800" cy="54825"/>
              </a:xfrm>
              <a:custGeom>
                <a:avLst/>
                <a:gdLst/>
                <a:ahLst/>
                <a:cxnLst/>
                <a:rect l="l" t="t" r="r" b="b"/>
                <a:pathLst>
                  <a:path w="1472" h="2193" extrusionOk="0">
                    <a:moveTo>
                      <a:pt x="0" y="0"/>
                    </a:moveTo>
                    <a:lnTo>
                      <a:pt x="0" y="2193"/>
                    </a:lnTo>
                    <a:lnTo>
                      <a:pt x="1472" y="2193"/>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7"/>
              <p:cNvSpPr/>
              <p:nvPr/>
            </p:nvSpPr>
            <p:spPr>
              <a:xfrm>
                <a:off x="2614150" y="2505350"/>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57"/>
            <p:cNvGrpSpPr/>
            <p:nvPr/>
          </p:nvGrpSpPr>
          <p:grpSpPr>
            <a:xfrm>
              <a:off x="2525450" y="2586475"/>
              <a:ext cx="373450" cy="81175"/>
              <a:chOff x="2525450" y="2586475"/>
              <a:chExt cx="373450" cy="81175"/>
            </a:xfrm>
          </p:grpSpPr>
          <p:sp>
            <p:nvSpPr>
              <p:cNvPr id="1368" name="Google Shape;1368;p57"/>
              <p:cNvSpPr/>
              <p:nvPr/>
            </p:nvSpPr>
            <p:spPr>
              <a:xfrm>
                <a:off x="2562225" y="2586475"/>
                <a:ext cx="51950" cy="81175"/>
              </a:xfrm>
              <a:custGeom>
                <a:avLst/>
                <a:gdLst/>
                <a:ahLst/>
                <a:cxnLst/>
                <a:rect l="l" t="t" r="r" b="b"/>
                <a:pathLst>
                  <a:path w="2078" h="3247" extrusionOk="0">
                    <a:moveTo>
                      <a:pt x="2078" y="1"/>
                    </a:moveTo>
                    <a:lnTo>
                      <a:pt x="1" y="1054"/>
                    </a:lnTo>
                    <a:lnTo>
                      <a:pt x="1" y="3246"/>
                    </a:lnTo>
                    <a:lnTo>
                      <a:pt x="2078" y="3246"/>
                    </a:lnTo>
                    <a:lnTo>
                      <a:pt x="20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7"/>
              <p:cNvSpPr/>
              <p:nvPr/>
            </p:nvSpPr>
            <p:spPr>
              <a:xfrm>
                <a:off x="2525450" y="2612800"/>
                <a:ext cx="36800" cy="54850"/>
              </a:xfrm>
              <a:custGeom>
                <a:avLst/>
                <a:gdLst/>
                <a:ahLst/>
                <a:cxnLst/>
                <a:rect l="l" t="t" r="r" b="b"/>
                <a:pathLst>
                  <a:path w="1472" h="2194" extrusionOk="0">
                    <a:moveTo>
                      <a:pt x="0" y="1"/>
                    </a:moveTo>
                    <a:lnTo>
                      <a:pt x="0" y="2193"/>
                    </a:lnTo>
                    <a:lnTo>
                      <a:pt x="1472" y="2193"/>
                    </a:lnTo>
                    <a:lnTo>
                      <a:pt x="14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7"/>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57"/>
            <p:cNvGrpSpPr/>
            <p:nvPr/>
          </p:nvGrpSpPr>
          <p:grpSpPr>
            <a:xfrm>
              <a:off x="2525450" y="2667625"/>
              <a:ext cx="373450" cy="81150"/>
              <a:chOff x="2525450" y="2667625"/>
              <a:chExt cx="373450" cy="81150"/>
            </a:xfrm>
          </p:grpSpPr>
          <p:sp>
            <p:nvSpPr>
              <p:cNvPr id="1372" name="Google Shape;1372;p57"/>
              <p:cNvSpPr/>
              <p:nvPr/>
            </p:nvSpPr>
            <p:spPr>
              <a:xfrm>
                <a:off x="2525450" y="2667625"/>
                <a:ext cx="36800" cy="81150"/>
              </a:xfrm>
              <a:custGeom>
                <a:avLst/>
                <a:gdLst/>
                <a:ahLst/>
                <a:cxnLst/>
                <a:rect l="l" t="t" r="r" b="b"/>
                <a:pathLst>
                  <a:path w="1472" h="3246" extrusionOk="0">
                    <a:moveTo>
                      <a:pt x="0" y="0"/>
                    </a:moveTo>
                    <a:lnTo>
                      <a:pt x="0" y="3246"/>
                    </a:lnTo>
                    <a:lnTo>
                      <a:pt x="1472" y="3246"/>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7"/>
              <p:cNvSpPr/>
              <p:nvPr/>
            </p:nvSpPr>
            <p:spPr>
              <a:xfrm>
                <a:off x="2562225" y="2667625"/>
                <a:ext cx="52500" cy="81150"/>
              </a:xfrm>
              <a:custGeom>
                <a:avLst/>
                <a:gdLst/>
                <a:ahLst/>
                <a:cxnLst/>
                <a:rect l="l" t="t" r="r" b="b"/>
                <a:pathLst>
                  <a:path w="2100" h="3246" extrusionOk="0">
                    <a:moveTo>
                      <a:pt x="1" y="0"/>
                    </a:moveTo>
                    <a:lnTo>
                      <a:pt x="1" y="3246"/>
                    </a:lnTo>
                    <a:lnTo>
                      <a:pt x="2100" y="3246"/>
                    </a:lnTo>
                    <a:lnTo>
                      <a:pt x="210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7"/>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57"/>
          <p:cNvGrpSpPr/>
          <p:nvPr/>
        </p:nvGrpSpPr>
        <p:grpSpPr>
          <a:xfrm>
            <a:off x="2021992" y="1229434"/>
            <a:ext cx="706335" cy="255548"/>
            <a:chOff x="2600813" y="2069700"/>
            <a:chExt cx="448638" cy="162325"/>
          </a:xfrm>
        </p:grpSpPr>
        <p:sp>
          <p:nvSpPr>
            <p:cNvPr id="1376" name="Google Shape;1376;p57"/>
            <p:cNvSpPr/>
            <p:nvPr/>
          </p:nvSpPr>
          <p:spPr>
            <a:xfrm>
              <a:off x="2803300" y="2069700"/>
              <a:ext cx="246150" cy="162325"/>
            </a:xfrm>
            <a:custGeom>
              <a:avLst/>
              <a:gdLst/>
              <a:ahLst/>
              <a:cxnLst/>
              <a:rect l="l" t="t" r="r" b="b"/>
              <a:pathLst>
                <a:path w="9846" h="6493" extrusionOk="0">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7"/>
            <p:cNvSpPr/>
            <p:nvPr/>
          </p:nvSpPr>
          <p:spPr>
            <a:xfrm>
              <a:off x="2600813" y="2069700"/>
              <a:ext cx="246150" cy="162325"/>
            </a:xfrm>
            <a:custGeom>
              <a:avLst/>
              <a:gdLst/>
              <a:ahLst/>
              <a:cxnLst/>
              <a:rect l="l" t="t" r="r" b="b"/>
              <a:pathLst>
                <a:path w="9846" h="6493" extrusionOk="0">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57"/>
          <p:cNvGrpSpPr/>
          <p:nvPr/>
        </p:nvGrpSpPr>
        <p:grpSpPr>
          <a:xfrm>
            <a:off x="2675987" y="1475531"/>
            <a:ext cx="355485" cy="330727"/>
            <a:chOff x="3631100" y="1774000"/>
            <a:chExt cx="380850" cy="354325"/>
          </a:xfrm>
        </p:grpSpPr>
        <p:grpSp>
          <p:nvGrpSpPr>
            <p:cNvPr id="1379" name="Google Shape;1379;p57"/>
            <p:cNvGrpSpPr/>
            <p:nvPr/>
          </p:nvGrpSpPr>
          <p:grpSpPr>
            <a:xfrm>
              <a:off x="3750225" y="1774000"/>
              <a:ext cx="149575" cy="145525"/>
              <a:chOff x="3750225" y="1774000"/>
              <a:chExt cx="149575" cy="145525"/>
            </a:xfrm>
          </p:grpSpPr>
          <p:sp>
            <p:nvSpPr>
              <p:cNvPr id="1380" name="Google Shape;1380;p5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57"/>
            <p:cNvGrpSpPr/>
            <p:nvPr/>
          </p:nvGrpSpPr>
          <p:grpSpPr>
            <a:xfrm>
              <a:off x="3847850" y="1889150"/>
              <a:ext cx="164100" cy="145600"/>
              <a:chOff x="3847850" y="1889150"/>
              <a:chExt cx="164100" cy="145600"/>
            </a:xfrm>
          </p:grpSpPr>
          <p:sp>
            <p:nvSpPr>
              <p:cNvPr id="1383" name="Google Shape;1383;p5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57"/>
            <p:cNvGrpSpPr/>
            <p:nvPr/>
          </p:nvGrpSpPr>
          <p:grpSpPr>
            <a:xfrm>
              <a:off x="3631100" y="1866150"/>
              <a:ext cx="149875" cy="144800"/>
              <a:chOff x="3631100" y="1866150"/>
              <a:chExt cx="149875" cy="144800"/>
            </a:xfrm>
          </p:grpSpPr>
          <p:sp>
            <p:nvSpPr>
              <p:cNvPr id="1386" name="Google Shape;1386;p5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57"/>
            <p:cNvGrpSpPr/>
            <p:nvPr/>
          </p:nvGrpSpPr>
          <p:grpSpPr>
            <a:xfrm>
              <a:off x="3730650" y="1982800"/>
              <a:ext cx="149550" cy="145525"/>
              <a:chOff x="3730650" y="1982800"/>
              <a:chExt cx="149550" cy="145525"/>
            </a:xfrm>
          </p:grpSpPr>
          <p:sp>
            <p:nvSpPr>
              <p:cNvPr id="1389" name="Google Shape;1389;p5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1" name="Google Shape;1391;p57"/>
          <p:cNvGrpSpPr/>
          <p:nvPr/>
        </p:nvGrpSpPr>
        <p:grpSpPr>
          <a:xfrm rot="5400000">
            <a:off x="2116886" y="809455"/>
            <a:ext cx="215289" cy="452582"/>
            <a:chOff x="2506150" y="1152650"/>
            <a:chExt cx="230650" cy="484875"/>
          </a:xfrm>
        </p:grpSpPr>
        <p:sp>
          <p:nvSpPr>
            <p:cNvPr id="1392" name="Google Shape;1392;p57"/>
            <p:cNvSpPr/>
            <p:nvPr/>
          </p:nvSpPr>
          <p:spPr>
            <a:xfrm>
              <a:off x="2506150" y="1152650"/>
              <a:ext cx="115975" cy="484875"/>
            </a:xfrm>
            <a:custGeom>
              <a:avLst/>
              <a:gdLst/>
              <a:ahLst/>
              <a:cxnLst/>
              <a:rect l="l" t="t" r="r" b="b"/>
              <a:pathLst>
                <a:path w="4639" h="19395" extrusionOk="0">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7"/>
            <p:cNvSpPr/>
            <p:nvPr/>
          </p:nvSpPr>
          <p:spPr>
            <a:xfrm>
              <a:off x="2620825" y="1152650"/>
              <a:ext cx="115975" cy="484875"/>
            </a:xfrm>
            <a:custGeom>
              <a:avLst/>
              <a:gdLst/>
              <a:ahLst/>
              <a:cxnLst/>
              <a:rect l="l" t="t" r="r" b="b"/>
              <a:pathLst>
                <a:path w="4639" h="19395" extrusionOk="0">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57"/>
          <p:cNvGrpSpPr/>
          <p:nvPr/>
        </p:nvGrpSpPr>
        <p:grpSpPr>
          <a:xfrm>
            <a:off x="6808184" y="966414"/>
            <a:ext cx="610130" cy="38431"/>
            <a:chOff x="2521850" y="1810250"/>
            <a:chExt cx="540225" cy="34025"/>
          </a:xfrm>
        </p:grpSpPr>
        <p:sp>
          <p:nvSpPr>
            <p:cNvPr id="1395" name="Google Shape;1395;p57"/>
            <p:cNvSpPr/>
            <p:nvPr/>
          </p:nvSpPr>
          <p:spPr>
            <a:xfrm>
              <a:off x="3022550" y="1810250"/>
              <a:ext cx="39525" cy="34025"/>
            </a:xfrm>
            <a:custGeom>
              <a:avLst/>
              <a:gdLst/>
              <a:ahLst/>
              <a:cxnLst/>
              <a:rect l="l" t="t" r="r" b="b"/>
              <a:pathLst>
                <a:path w="1581" h="1361" extrusionOk="0">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7"/>
            <p:cNvSpPr/>
            <p:nvPr/>
          </p:nvSpPr>
          <p:spPr>
            <a:xfrm>
              <a:off x="2966850" y="1810250"/>
              <a:ext cx="39700" cy="34025"/>
            </a:xfrm>
            <a:custGeom>
              <a:avLst/>
              <a:gdLst/>
              <a:ahLst/>
              <a:cxnLst/>
              <a:rect l="l" t="t" r="r" b="b"/>
              <a:pathLst>
                <a:path w="1588" h="1361" extrusionOk="0">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7"/>
            <p:cNvSpPr/>
            <p:nvPr/>
          </p:nvSpPr>
          <p:spPr>
            <a:xfrm>
              <a:off x="2911125" y="1810250"/>
              <a:ext cx="39700" cy="34025"/>
            </a:xfrm>
            <a:custGeom>
              <a:avLst/>
              <a:gdLst/>
              <a:ahLst/>
              <a:cxnLst/>
              <a:rect l="l" t="t" r="r" b="b"/>
              <a:pathLst>
                <a:path w="1588" h="1361" extrusionOk="0">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7"/>
            <p:cNvSpPr/>
            <p:nvPr/>
          </p:nvSpPr>
          <p:spPr>
            <a:xfrm>
              <a:off x="2855600" y="1810250"/>
              <a:ext cx="39700" cy="34025"/>
            </a:xfrm>
            <a:custGeom>
              <a:avLst/>
              <a:gdLst/>
              <a:ahLst/>
              <a:cxnLst/>
              <a:rect l="l" t="t" r="r" b="b"/>
              <a:pathLst>
                <a:path w="1588"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7"/>
            <p:cNvSpPr/>
            <p:nvPr/>
          </p:nvSpPr>
          <p:spPr>
            <a:xfrm>
              <a:off x="2799875" y="1810250"/>
              <a:ext cx="39700" cy="34025"/>
            </a:xfrm>
            <a:custGeom>
              <a:avLst/>
              <a:gdLst/>
              <a:ahLst/>
              <a:cxnLst/>
              <a:rect l="l" t="t" r="r" b="b"/>
              <a:pathLst>
                <a:path w="1588" h="1361" extrusionOk="0">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7"/>
            <p:cNvSpPr/>
            <p:nvPr/>
          </p:nvSpPr>
          <p:spPr>
            <a:xfrm>
              <a:off x="2744350" y="1810250"/>
              <a:ext cx="39500" cy="34025"/>
            </a:xfrm>
            <a:custGeom>
              <a:avLst/>
              <a:gdLst/>
              <a:ahLst/>
              <a:cxnLst/>
              <a:rect l="l" t="t" r="r" b="b"/>
              <a:pathLst>
                <a:path w="1580" h="1361" extrusionOk="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7"/>
            <p:cNvSpPr/>
            <p:nvPr/>
          </p:nvSpPr>
          <p:spPr>
            <a:xfrm>
              <a:off x="2688625" y="1810250"/>
              <a:ext cx="39700" cy="34025"/>
            </a:xfrm>
            <a:custGeom>
              <a:avLst/>
              <a:gdLst/>
              <a:ahLst/>
              <a:cxnLst/>
              <a:rect l="l" t="t" r="r" b="b"/>
              <a:pathLst>
                <a:path w="1588" h="1361" extrusionOk="0">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7"/>
            <p:cNvSpPr/>
            <p:nvPr/>
          </p:nvSpPr>
          <p:spPr>
            <a:xfrm>
              <a:off x="2632900" y="1810250"/>
              <a:ext cx="39700" cy="34025"/>
            </a:xfrm>
            <a:custGeom>
              <a:avLst/>
              <a:gdLst/>
              <a:ahLst/>
              <a:cxnLst/>
              <a:rect l="l" t="t" r="r" b="b"/>
              <a:pathLst>
                <a:path w="1588" h="1361" extrusionOk="0">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7"/>
            <p:cNvSpPr/>
            <p:nvPr/>
          </p:nvSpPr>
          <p:spPr>
            <a:xfrm>
              <a:off x="2577375" y="1810250"/>
              <a:ext cx="39700" cy="34025"/>
            </a:xfrm>
            <a:custGeom>
              <a:avLst/>
              <a:gdLst/>
              <a:ahLst/>
              <a:cxnLst/>
              <a:rect l="l" t="t" r="r" b="b"/>
              <a:pathLst>
                <a:path w="1588" h="1361" extrusionOk="0">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7"/>
            <p:cNvSpPr/>
            <p:nvPr/>
          </p:nvSpPr>
          <p:spPr>
            <a:xfrm>
              <a:off x="2521850" y="1810250"/>
              <a:ext cx="39675" cy="34025"/>
            </a:xfrm>
            <a:custGeom>
              <a:avLst/>
              <a:gdLst/>
              <a:ahLst/>
              <a:cxnLst/>
              <a:rect l="l" t="t" r="r" b="b"/>
              <a:pathLst>
                <a:path w="1587"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57"/>
          <p:cNvGrpSpPr/>
          <p:nvPr/>
        </p:nvGrpSpPr>
        <p:grpSpPr>
          <a:xfrm>
            <a:off x="2863397" y="1225875"/>
            <a:ext cx="623130" cy="439024"/>
            <a:chOff x="2196556" y="2995700"/>
            <a:chExt cx="636756" cy="448625"/>
          </a:xfrm>
        </p:grpSpPr>
        <p:grpSp>
          <p:nvGrpSpPr>
            <p:cNvPr id="1406" name="Google Shape;1406;p57"/>
            <p:cNvGrpSpPr/>
            <p:nvPr/>
          </p:nvGrpSpPr>
          <p:grpSpPr>
            <a:xfrm flipH="1">
              <a:off x="2437481" y="3288975"/>
              <a:ext cx="226125" cy="154175"/>
              <a:chOff x="4472075" y="2905100"/>
              <a:chExt cx="226125" cy="154175"/>
            </a:xfrm>
          </p:grpSpPr>
          <p:sp>
            <p:nvSpPr>
              <p:cNvPr id="1407" name="Google Shape;1407;p57"/>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7"/>
              <p:cNvSpPr/>
              <p:nvPr/>
            </p:nvSpPr>
            <p:spPr>
              <a:xfrm>
                <a:off x="4477144"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57"/>
            <p:cNvGrpSpPr/>
            <p:nvPr/>
          </p:nvGrpSpPr>
          <p:grpSpPr>
            <a:xfrm>
              <a:off x="2196556" y="2995700"/>
              <a:ext cx="636756" cy="448625"/>
              <a:chOff x="4407819" y="2905100"/>
              <a:chExt cx="636756" cy="448625"/>
            </a:xfrm>
          </p:grpSpPr>
          <p:grpSp>
            <p:nvGrpSpPr>
              <p:cNvPr id="1410" name="Google Shape;1410;p57"/>
              <p:cNvGrpSpPr/>
              <p:nvPr/>
            </p:nvGrpSpPr>
            <p:grpSpPr>
              <a:xfrm>
                <a:off x="4825475" y="3136075"/>
                <a:ext cx="187000" cy="217650"/>
                <a:chOff x="4825475" y="3136075"/>
                <a:chExt cx="187000" cy="217650"/>
              </a:xfrm>
            </p:grpSpPr>
            <p:sp>
              <p:nvSpPr>
                <p:cNvPr id="1411" name="Google Shape;1411;p57"/>
                <p:cNvSpPr/>
                <p:nvPr/>
              </p:nvSpPr>
              <p:spPr>
                <a:xfrm>
                  <a:off x="4825475" y="3136075"/>
                  <a:ext cx="187000" cy="217650"/>
                </a:xfrm>
                <a:custGeom>
                  <a:avLst/>
                  <a:gdLst/>
                  <a:ahLst/>
                  <a:cxnLst/>
                  <a:rect l="l" t="t" r="r" b="b"/>
                  <a:pathLst>
                    <a:path w="7480" h="8706" extrusionOk="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4920150" y="3136075"/>
                  <a:ext cx="92325" cy="69425"/>
                </a:xfrm>
                <a:custGeom>
                  <a:avLst/>
                  <a:gdLst/>
                  <a:ahLst/>
                  <a:cxnLst/>
                  <a:rect l="l" t="t" r="r" b="b"/>
                  <a:pathLst>
                    <a:path w="3693" h="2777" extrusionOk="0">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7"/>
              <p:cNvGrpSpPr/>
              <p:nvPr/>
            </p:nvGrpSpPr>
            <p:grpSpPr>
              <a:xfrm>
                <a:off x="4882275" y="2949625"/>
                <a:ext cx="162300" cy="235875"/>
                <a:chOff x="4882275" y="2949625"/>
                <a:chExt cx="162300" cy="235875"/>
              </a:xfrm>
            </p:grpSpPr>
            <p:sp>
              <p:nvSpPr>
                <p:cNvPr id="1414" name="Google Shape;1414;p57"/>
                <p:cNvSpPr/>
                <p:nvPr/>
              </p:nvSpPr>
              <p:spPr>
                <a:xfrm>
                  <a:off x="4882275" y="2949625"/>
                  <a:ext cx="162300" cy="235875"/>
                </a:xfrm>
                <a:custGeom>
                  <a:avLst/>
                  <a:gdLst/>
                  <a:ahLst/>
                  <a:cxnLst/>
                  <a:rect l="l" t="t" r="r" b="b"/>
                  <a:pathLst>
                    <a:path w="6492" h="9435" extrusionOk="0">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7"/>
                <p:cNvSpPr/>
                <p:nvPr/>
              </p:nvSpPr>
              <p:spPr>
                <a:xfrm>
                  <a:off x="4882275" y="2963875"/>
                  <a:ext cx="59525" cy="94500"/>
                </a:xfrm>
                <a:custGeom>
                  <a:avLst/>
                  <a:gdLst/>
                  <a:ahLst/>
                  <a:cxnLst/>
                  <a:rect l="l" t="t" r="r" b="b"/>
                  <a:pathLst>
                    <a:path w="2381" h="3780" extrusionOk="0">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7"/>
              <p:cNvGrpSpPr/>
              <p:nvPr/>
            </p:nvGrpSpPr>
            <p:grpSpPr>
              <a:xfrm>
                <a:off x="4705225" y="2937550"/>
                <a:ext cx="221425" cy="133450"/>
                <a:chOff x="4705225" y="2937550"/>
                <a:chExt cx="221425" cy="133450"/>
              </a:xfrm>
            </p:grpSpPr>
            <p:sp>
              <p:nvSpPr>
                <p:cNvPr id="1417" name="Google Shape;1417;p57"/>
                <p:cNvSpPr/>
                <p:nvPr/>
              </p:nvSpPr>
              <p:spPr>
                <a:xfrm>
                  <a:off x="4705225" y="2937550"/>
                  <a:ext cx="221425" cy="133450"/>
                </a:xfrm>
                <a:custGeom>
                  <a:avLst/>
                  <a:gdLst/>
                  <a:ahLst/>
                  <a:cxnLst/>
                  <a:rect l="l" t="t" r="r" b="b"/>
                  <a:pathLst>
                    <a:path w="8857" h="5338" extrusionOk="0">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p:nvPr/>
              </p:nvSpPr>
              <p:spPr>
                <a:xfrm>
                  <a:off x="4705225" y="2937638"/>
                  <a:ext cx="69625" cy="89100"/>
                </a:xfrm>
                <a:custGeom>
                  <a:avLst/>
                  <a:gdLst/>
                  <a:ahLst/>
                  <a:cxnLst/>
                  <a:rect l="l" t="t" r="r" b="b"/>
                  <a:pathLst>
                    <a:path w="2785" h="3564" extrusionOk="0">
                      <a:moveTo>
                        <a:pt x="0" y="0"/>
                      </a:moveTo>
                      <a:lnTo>
                        <a:pt x="0" y="3563"/>
                      </a:lnTo>
                      <a:lnTo>
                        <a:pt x="1176" y="3563"/>
                      </a:lnTo>
                      <a:lnTo>
                        <a:pt x="2784" y="1782"/>
                      </a:lnTo>
                      <a:lnTo>
                        <a:pt x="117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57"/>
              <p:cNvGrpSpPr/>
              <p:nvPr/>
            </p:nvGrpSpPr>
            <p:grpSpPr>
              <a:xfrm>
                <a:off x="4528269" y="2905100"/>
                <a:ext cx="226125" cy="154175"/>
                <a:chOff x="4472075" y="2905100"/>
                <a:chExt cx="226125" cy="154175"/>
              </a:xfrm>
            </p:grpSpPr>
            <p:sp>
              <p:nvSpPr>
                <p:cNvPr id="1420" name="Google Shape;1420;p57"/>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7"/>
                <p:cNvSpPr/>
                <p:nvPr/>
              </p:nvSpPr>
              <p:spPr>
                <a:xfrm>
                  <a:off x="4528325"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2" name="Google Shape;1422;p57"/>
              <p:cNvSpPr/>
              <p:nvPr/>
            </p:nvSpPr>
            <p:spPr>
              <a:xfrm>
                <a:off x="4407819" y="2905113"/>
                <a:ext cx="226125" cy="154175"/>
              </a:xfrm>
              <a:custGeom>
                <a:avLst/>
                <a:gdLst/>
                <a:ahLst/>
                <a:cxnLst/>
                <a:rect l="l" t="t" r="r" b="b"/>
                <a:pathLst>
                  <a:path w="9045" h="6167" extrusionOk="0">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3" name="Google Shape;1423;p57"/>
          <p:cNvGrpSpPr/>
          <p:nvPr/>
        </p:nvGrpSpPr>
        <p:grpSpPr>
          <a:xfrm>
            <a:off x="2901518" y="1717062"/>
            <a:ext cx="559226" cy="227878"/>
            <a:chOff x="5793270" y="3739034"/>
            <a:chExt cx="1174105" cy="478433"/>
          </a:xfrm>
        </p:grpSpPr>
        <p:grpSp>
          <p:nvGrpSpPr>
            <p:cNvPr id="1424" name="Google Shape;1424;p57"/>
            <p:cNvGrpSpPr/>
            <p:nvPr/>
          </p:nvGrpSpPr>
          <p:grpSpPr>
            <a:xfrm>
              <a:off x="5793269" y="3739034"/>
              <a:ext cx="368725" cy="478433"/>
              <a:chOff x="5793270" y="3739034"/>
              <a:chExt cx="368725" cy="478433"/>
            </a:xfrm>
          </p:grpSpPr>
          <p:sp>
            <p:nvSpPr>
              <p:cNvPr id="1425" name="Google Shape;1425;p57"/>
              <p:cNvSpPr/>
              <p:nvPr/>
            </p:nvSpPr>
            <p:spPr>
              <a:xfrm>
                <a:off x="6056582"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5793270" y="3946398"/>
                <a:ext cx="368725" cy="105407"/>
              </a:xfrm>
              <a:custGeom>
                <a:avLst/>
                <a:gdLst/>
                <a:ahLst/>
                <a:cxnLst/>
                <a:rect l="l" t="t" r="r" b="b"/>
                <a:pathLst>
                  <a:path w="17550" h="5017" extrusionOk="0">
                    <a:moveTo>
                      <a:pt x="12534" y="1"/>
                    </a:moveTo>
                    <a:lnTo>
                      <a:pt x="1" y="5016"/>
                    </a:lnTo>
                    <a:lnTo>
                      <a:pt x="10032" y="5016"/>
                    </a:lnTo>
                    <a:lnTo>
                      <a:pt x="175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579326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57"/>
            <p:cNvGrpSpPr/>
            <p:nvPr/>
          </p:nvGrpSpPr>
          <p:grpSpPr>
            <a:xfrm>
              <a:off x="6034165" y="3739034"/>
              <a:ext cx="263339" cy="478433"/>
              <a:chOff x="6034165" y="3739034"/>
              <a:chExt cx="263339" cy="478433"/>
            </a:xfrm>
          </p:grpSpPr>
          <p:sp>
            <p:nvSpPr>
              <p:cNvPr id="1429" name="Google Shape;1429;p57"/>
              <p:cNvSpPr/>
              <p:nvPr/>
            </p:nvSpPr>
            <p:spPr>
              <a:xfrm>
                <a:off x="6034165" y="3946398"/>
                <a:ext cx="263339" cy="105407"/>
              </a:xfrm>
              <a:custGeom>
                <a:avLst/>
                <a:gdLst/>
                <a:ahLst/>
                <a:cxnLst/>
                <a:rect l="l" t="t" r="r" b="b"/>
                <a:pathLst>
                  <a:path w="12534" h="5017" extrusionOk="0">
                    <a:moveTo>
                      <a:pt x="7518" y="1"/>
                    </a:moveTo>
                    <a:lnTo>
                      <a:pt x="1" y="5016"/>
                    </a:lnTo>
                    <a:lnTo>
                      <a:pt x="10020" y="5016"/>
                    </a:lnTo>
                    <a:lnTo>
                      <a:pt x="1253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6034165"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6192094"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57"/>
            <p:cNvGrpSpPr/>
            <p:nvPr/>
          </p:nvGrpSpPr>
          <p:grpSpPr>
            <a:xfrm>
              <a:off x="6274808" y="3739034"/>
              <a:ext cx="210793" cy="478433"/>
              <a:chOff x="6274808" y="3739034"/>
              <a:chExt cx="210793" cy="478433"/>
            </a:xfrm>
          </p:grpSpPr>
          <p:sp>
            <p:nvSpPr>
              <p:cNvPr id="1433" name="Google Shape;1433;p57"/>
              <p:cNvSpPr/>
              <p:nvPr/>
            </p:nvSpPr>
            <p:spPr>
              <a:xfrm>
                <a:off x="6274808" y="3946398"/>
                <a:ext cx="210793" cy="105407"/>
              </a:xfrm>
              <a:custGeom>
                <a:avLst/>
                <a:gdLst/>
                <a:ahLst/>
                <a:cxnLst/>
                <a:rect l="l" t="t" r="r" b="b"/>
                <a:pathLst>
                  <a:path w="10033" h="5017" extrusionOk="0">
                    <a:moveTo>
                      <a:pt x="2514" y="1"/>
                    </a:moveTo>
                    <a:lnTo>
                      <a:pt x="1" y="5016"/>
                    </a:lnTo>
                    <a:lnTo>
                      <a:pt x="10032" y="5016"/>
                    </a:lnTo>
                    <a:lnTo>
                      <a:pt x="75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6274808" y="4051782"/>
                <a:ext cx="210793" cy="165685"/>
              </a:xfrm>
              <a:custGeom>
                <a:avLst/>
                <a:gdLst/>
                <a:ahLst/>
                <a:cxnLst/>
                <a:rect l="l" t="t" r="r" b="b"/>
                <a:pathLst>
                  <a:path w="10033"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6327607"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57"/>
            <p:cNvGrpSpPr/>
            <p:nvPr/>
          </p:nvGrpSpPr>
          <p:grpSpPr>
            <a:xfrm>
              <a:off x="6463133" y="3739034"/>
              <a:ext cx="263344" cy="478433"/>
              <a:chOff x="6463133" y="3739034"/>
              <a:chExt cx="263344" cy="478433"/>
            </a:xfrm>
          </p:grpSpPr>
          <p:sp>
            <p:nvSpPr>
              <p:cNvPr id="1437" name="Google Shape;1437;p57"/>
              <p:cNvSpPr/>
              <p:nvPr/>
            </p:nvSpPr>
            <p:spPr>
              <a:xfrm>
                <a:off x="6463137" y="3946398"/>
                <a:ext cx="263339" cy="105407"/>
              </a:xfrm>
              <a:custGeom>
                <a:avLst/>
                <a:gdLst/>
                <a:ahLst/>
                <a:cxnLst/>
                <a:rect l="l" t="t" r="r" b="b"/>
                <a:pathLst>
                  <a:path w="12534" h="5017" extrusionOk="0">
                    <a:moveTo>
                      <a:pt x="1" y="1"/>
                    </a:moveTo>
                    <a:lnTo>
                      <a:pt x="2503" y="5016"/>
                    </a:lnTo>
                    <a:lnTo>
                      <a:pt x="12534" y="5016"/>
                    </a:lnTo>
                    <a:lnTo>
                      <a:pt x="501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6515703"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7"/>
              <p:cNvSpPr/>
              <p:nvPr/>
            </p:nvSpPr>
            <p:spPr>
              <a:xfrm>
                <a:off x="6463133"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57"/>
            <p:cNvGrpSpPr/>
            <p:nvPr/>
          </p:nvGrpSpPr>
          <p:grpSpPr>
            <a:xfrm>
              <a:off x="6598649" y="3739034"/>
              <a:ext cx="368726" cy="478433"/>
              <a:chOff x="6598649" y="3739034"/>
              <a:chExt cx="368726" cy="478433"/>
            </a:xfrm>
          </p:grpSpPr>
          <p:sp>
            <p:nvSpPr>
              <p:cNvPr id="1441" name="Google Shape;1441;p57"/>
              <p:cNvSpPr/>
              <p:nvPr/>
            </p:nvSpPr>
            <p:spPr>
              <a:xfrm>
                <a:off x="6598649" y="3946398"/>
                <a:ext cx="368726" cy="105407"/>
              </a:xfrm>
              <a:custGeom>
                <a:avLst/>
                <a:gdLst/>
                <a:ahLst/>
                <a:cxnLst/>
                <a:rect l="l" t="t" r="r" b="b"/>
                <a:pathLst>
                  <a:path w="17550" h="5017" extrusionOk="0">
                    <a:moveTo>
                      <a:pt x="1" y="1"/>
                    </a:moveTo>
                    <a:lnTo>
                      <a:pt x="7519" y="5016"/>
                    </a:lnTo>
                    <a:lnTo>
                      <a:pt x="17550" y="5016"/>
                    </a:lnTo>
                    <a:lnTo>
                      <a:pt x="50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675659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7"/>
              <p:cNvSpPr/>
              <p:nvPr/>
            </p:nvSpPr>
            <p:spPr>
              <a:xfrm>
                <a:off x="6598659"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4" name="Google Shape;1444;p57"/>
          <p:cNvGrpSpPr/>
          <p:nvPr/>
        </p:nvGrpSpPr>
        <p:grpSpPr>
          <a:xfrm>
            <a:off x="2031243" y="3779808"/>
            <a:ext cx="1453661" cy="366049"/>
            <a:chOff x="5778536" y="3183751"/>
            <a:chExt cx="1203561" cy="303071"/>
          </a:xfrm>
        </p:grpSpPr>
        <p:sp>
          <p:nvSpPr>
            <p:cNvPr id="1445" name="Google Shape;1445;p57"/>
            <p:cNvSpPr/>
            <p:nvPr/>
          </p:nvSpPr>
          <p:spPr>
            <a:xfrm>
              <a:off x="6866007" y="3457539"/>
              <a:ext cx="116090" cy="12876"/>
            </a:xfrm>
            <a:custGeom>
              <a:avLst/>
              <a:gdLst/>
              <a:ahLst/>
              <a:cxnLst/>
              <a:rect l="l" t="t" r="r" b="b"/>
              <a:pathLst>
                <a:path w="1677" h="186" extrusionOk="0">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5943156" y="3457539"/>
              <a:ext cx="263609" cy="11976"/>
            </a:xfrm>
            <a:custGeom>
              <a:avLst/>
              <a:gdLst/>
              <a:ahLst/>
              <a:cxnLst/>
              <a:rect l="l" t="t" r="r" b="b"/>
              <a:pathLst>
                <a:path w="3808" h="173" extrusionOk="0">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6558090" y="3457539"/>
              <a:ext cx="261947" cy="11976"/>
            </a:xfrm>
            <a:custGeom>
              <a:avLst/>
              <a:gdLst/>
              <a:ahLst/>
              <a:cxnLst/>
              <a:rect l="l" t="t" r="r" b="b"/>
              <a:pathLst>
                <a:path w="3784" h="173" extrusionOk="0">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7"/>
            <p:cNvSpPr/>
            <p:nvPr/>
          </p:nvSpPr>
          <p:spPr>
            <a:xfrm>
              <a:off x="5778536" y="3457539"/>
              <a:ext cx="119482" cy="11976"/>
            </a:xfrm>
            <a:custGeom>
              <a:avLst/>
              <a:gdLst/>
              <a:ahLst/>
              <a:cxnLst/>
              <a:rect l="l" t="t" r="r" b="b"/>
              <a:pathLst>
                <a:path w="1726" h="173" extrusionOk="0">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6251904" y="3457539"/>
              <a:ext cx="261047" cy="11976"/>
            </a:xfrm>
            <a:custGeom>
              <a:avLst/>
              <a:gdLst/>
              <a:ahLst/>
              <a:cxnLst/>
              <a:rect l="l" t="t" r="r" b="b"/>
              <a:pathLst>
                <a:path w="3771" h="173" extrusionOk="0">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5827133" y="3187143"/>
              <a:ext cx="194522" cy="252533"/>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7"/>
            <p:cNvSpPr/>
            <p:nvPr/>
          </p:nvSpPr>
          <p:spPr>
            <a:xfrm>
              <a:off x="6132489" y="3183751"/>
              <a:ext cx="197084" cy="255925"/>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7"/>
            <p:cNvSpPr/>
            <p:nvPr/>
          </p:nvSpPr>
          <p:spPr>
            <a:xfrm>
              <a:off x="6441237" y="3187143"/>
              <a:ext cx="195145" cy="252533"/>
            </a:xfrm>
            <a:custGeom>
              <a:avLst/>
              <a:gdLst/>
              <a:ahLst/>
              <a:cxnLst/>
              <a:rect l="l" t="t" r="r" b="b"/>
              <a:pathLst>
                <a:path w="2819" h="3648" extrusionOk="0">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6749154" y="3187143"/>
              <a:ext cx="194591" cy="252533"/>
            </a:xfrm>
            <a:custGeom>
              <a:avLst/>
              <a:gdLst/>
              <a:ahLst/>
              <a:cxnLst/>
              <a:rect l="l" t="t" r="r" b="b"/>
              <a:pathLst>
                <a:path w="2811" h="3648" extrusionOk="0">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5904735" y="3450824"/>
              <a:ext cx="27967" cy="23813"/>
            </a:xfrm>
            <a:custGeom>
              <a:avLst/>
              <a:gdLst/>
              <a:ahLst/>
              <a:cxnLst/>
              <a:rect l="l" t="t" r="r" b="b"/>
              <a:pathLst>
                <a:path w="404" h="344" extrusionOk="0">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5897051" y="3439610"/>
              <a:ext cx="47834" cy="47211"/>
            </a:xfrm>
            <a:custGeom>
              <a:avLst/>
              <a:gdLst/>
              <a:ahLst/>
              <a:cxnLst/>
              <a:rect l="l" t="t" r="r" b="b"/>
              <a:pathLst>
                <a:path w="691" h="682" extrusionOk="0">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6212929" y="3450686"/>
              <a:ext cx="28521" cy="24021"/>
            </a:xfrm>
            <a:custGeom>
              <a:avLst/>
              <a:gdLst/>
              <a:ahLst/>
              <a:cxnLst/>
              <a:rect l="l" t="t" r="r" b="b"/>
              <a:pathLst>
                <a:path w="412" h="347" extrusionOk="0">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6204968" y="3439610"/>
              <a:ext cx="47834" cy="47211"/>
            </a:xfrm>
            <a:custGeom>
              <a:avLst/>
              <a:gdLst/>
              <a:ahLst/>
              <a:cxnLst/>
              <a:rect l="l" t="t" r="r" b="b"/>
              <a:pathLst>
                <a:path w="691" h="682" extrusionOk="0">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6519739" y="3450824"/>
              <a:ext cx="27967" cy="23813"/>
            </a:xfrm>
            <a:custGeom>
              <a:avLst/>
              <a:gdLst/>
              <a:ahLst/>
              <a:cxnLst/>
              <a:rect l="l" t="t" r="r" b="b"/>
              <a:pathLst>
                <a:path w="404" h="344" extrusionOk="0">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p:cNvSpPr/>
            <p:nvPr/>
          </p:nvSpPr>
          <p:spPr>
            <a:xfrm>
              <a:off x="6512055" y="3439610"/>
              <a:ext cx="47834" cy="47211"/>
            </a:xfrm>
            <a:custGeom>
              <a:avLst/>
              <a:gdLst/>
              <a:ahLst/>
              <a:cxnLst/>
              <a:rect l="l" t="t" r="r" b="b"/>
              <a:pathLst>
                <a:path w="691" h="682" extrusionOk="0">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p:cNvSpPr/>
            <p:nvPr/>
          </p:nvSpPr>
          <p:spPr>
            <a:xfrm>
              <a:off x="6827656" y="3450824"/>
              <a:ext cx="27967" cy="23813"/>
            </a:xfrm>
            <a:custGeom>
              <a:avLst/>
              <a:gdLst/>
              <a:ahLst/>
              <a:cxnLst/>
              <a:rect l="l" t="t" r="r" b="b"/>
              <a:pathLst>
                <a:path w="404" h="344" extrusionOk="0">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6819141" y="3439610"/>
              <a:ext cx="47834" cy="47211"/>
            </a:xfrm>
            <a:custGeom>
              <a:avLst/>
              <a:gdLst/>
              <a:ahLst/>
              <a:cxnLst/>
              <a:rect l="l" t="t" r="r" b="b"/>
              <a:pathLst>
                <a:path w="691" h="682" extrusionOk="0">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57"/>
          <p:cNvSpPr/>
          <p:nvPr/>
        </p:nvSpPr>
        <p:spPr>
          <a:xfrm rot="-5400000">
            <a:off x="3150853" y="872300"/>
            <a:ext cx="212169" cy="3236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3" name="Google Shape;1463;p57"/>
          <p:cNvGrpSpPr/>
          <p:nvPr/>
        </p:nvGrpSpPr>
        <p:grpSpPr>
          <a:xfrm rot="-5400000">
            <a:off x="2662944" y="825422"/>
            <a:ext cx="213595" cy="418866"/>
            <a:chOff x="4379261" y="3450715"/>
            <a:chExt cx="390984" cy="766732"/>
          </a:xfrm>
        </p:grpSpPr>
        <p:sp>
          <p:nvSpPr>
            <p:cNvPr id="1464" name="Google Shape;1464;p57"/>
            <p:cNvSpPr/>
            <p:nvPr/>
          </p:nvSpPr>
          <p:spPr>
            <a:xfrm>
              <a:off x="4379739" y="3450715"/>
              <a:ext cx="390506" cy="126338"/>
            </a:xfrm>
            <a:custGeom>
              <a:avLst/>
              <a:gdLst/>
              <a:ahLst/>
              <a:cxnLst/>
              <a:rect l="l" t="t" r="r" b="b"/>
              <a:pathLst>
                <a:path w="8988" h="2905" extrusionOk="0">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4379261" y="3577014"/>
              <a:ext cx="390463" cy="640434"/>
            </a:xfrm>
            <a:custGeom>
              <a:avLst/>
              <a:gdLst/>
              <a:ahLst/>
              <a:cxnLst/>
              <a:rect l="l" t="t" r="r" b="b"/>
              <a:pathLst>
                <a:path w="8987" h="14726" extrusionOk="0">
                  <a:moveTo>
                    <a:pt x="0" y="1"/>
                  </a:moveTo>
                  <a:lnTo>
                    <a:pt x="0" y="14726"/>
                  </a:lnTo>
                  <a:lnTo>
                    <a:pt x="8987" y="14726"/>
                  </a:lnTo>
                  <a:lnTo>
                    <a:pt x="8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57"/>
          <p:cNvGrpSpPr/>
          <p:nvPr/>
        </p:nvGrpSpPr>
        <p:grpSpPr>
          <a:xfrm>
            <a:off x="2009589" y="2859325"/>
            <a:ext cx="1496767" cy="802469"/>
            <a:chOff x="5793258" y="2247269"/>
            <a:chExt cx="1174119" cy="629486"/>
          </a:xfrm>
        </p:grpSpPr>
        <p:sp>
          <p:nvSpPr>
            <p:cNvPr id="1467" name="Google Shape;1467;p57"/>
            <p:cNvSpPr/>
            <p:nvPr/>
          </p:nvSpPr>
          <p:spPr>
            <a:xfrm>
              <a:off x="5793258" y="2247269"/>
              <a:ext cx="243201" cy="26853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6248567" y="2247269"/>
              <a:ext cx="242584" cy="268539"/>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6016775" y="2608216"/>
              <a:ext cx="243253" cy="268539"/>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6474653" y="2608216"/>
              <a:ext cx="243201" cy="268539"/>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6703875" y="2247269"/>
              <a:ext cx="243253" cy="268539"/>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5808471" y="2556590"/>
              <a:ext cx="1158906" cy="10844"/>
            </a:xfrm>
            <a:custGeom>
              <a:avLst/>
              <a:gdLst/>
              <a:ahLst/>
              <a:cxnLst/>
              <a:rect l="l" t="t" r="r" b="b"/>
              <a:pathLst>
                <a:path w="22549" h="211" extrusionOk="0">
                  <a:moveTo>
                    <a:pt x="0" y="1"/>
                  </a:moveTo>
                  <a:lnTo>
                    <a:pt x="0" y="210"/>
                  </a:lnTo>
                  <a:lnTo>
                    <a:pt x="22548" y="210"/>
                  </a:lnTo>
                  <a:lnTo>
                    <a:pt x="22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5876210" y="2539861"/>
              <a:ext cx="58950" cy="50675"/>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6104815" y="2539912"/>
              <a:ext cx="58950" cy="50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6333420" y="2539809"/>
              <a:ext cx="58950" cy="5047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6562642" y="2539912"/>
              <a:ext cx="58333" cy="50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6799521" y="2539809"/>
              <a:ext cx="58950" cy="5047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57"/>
          <p:cNvGrpSpPr/>
          <p:nvPr/>
        </p:nvGrpSpPr>
        <p:grpSpPr>
          <a:xfrm rot="5400000">
            <a:off x="2358460" y="1700057"/>
            <a:ext cx="799341" cy="1436131"/>
            <a:chOff x="3088670" y="1930338"/>
            <a:chExt cx="380983" cy="684491"/>
          </a:xfrm>
        </p:grpSpPr>
        <p:sp>
          <p:nvSpPr>
            <p:cNvPr id="1479" name="Google Shape;1479;p57"/>
            <p:cNvSpPr/>
            <p:nvPr/>
          </p:nvSpPr>
          <p:spPr>
            <a:xfrm>
              <a:off x="3200035" y="1938750"/>
              <a:ext cx="159427" cy="667667"/>
            </a:xfrm>
            <a:custGeom>
              <a:avLst/>
              <a:gdLst/>
              <a:ahLst/>
              <a:cxnLst/>
              <a:rect l="l" t="t" r="r" b="b"/>
              <a:pathLst>
                <a:path w="21750" h="91118" extrusionOk="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3191453" y="1930338"/>
              <a:ext cx="176506" cy="684491"/>
            </a:xfrm>
            <a:custGeom>
              <a:avLst/>
              <a:gdLst/>
              <a:ahLst/>
              <a:cxnLst/>
              <a:rect l="l" t="t" r="r" b="b"/>
              <a:pathLst>
                <a:path w="24080" h="93414" extrusionOk="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3195740" y="1934544"/>
              <a:ext cx="168018" cy="675999"/>
            </a:xfrm>
            <a:custGeom>
              <a:avLst/>
              <a:gdLst/>
              <a:ahLst/>
              <a:cxnLst/>
              <a:rect l="l" t="t" r="r" b="b"/>
              <a:pathLst>
                <a:path w="22922" h="92255" extrusionOk="0">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3216795" y="2193083"/>
              <a:ext cx="90423" cy="76001"/>
            </a:xfrm>
            <a:custGeom>
              <a:avLst/>
              <a:gdLst/>
              <a:ahLst/>
              <a:cxnLst/>
              <a:rect l="l" t="t" r="r" b="b"/>
              <a:pathLst>
                <a:path w="12336" h="10372" extrusionOk="0">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3316610" y="2217792"/>
              <a:ext cx="150177" cy="26672"/>
            </a:xfrm>
            <a:custGeom>
              <a:avLst/>
              <a:gdLst/>
              <a:ahLst/>
              <a:cxnLst/>
              <a:rect l="l" t="t" r="r" b="b"/>
              <a:pathLst>
                <a:path w="20488" h="3640" extrusionOk="0">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3244021" y="2213249"/>
              <a:ext cx="55869" cy="55770"/>
            </a:xfrm>
            <a:custGeom>
              <a:avLst/>
              <a:gdLst/>
              <a:ahLst/>
              <a:cxnLst/>
              <a:rect l="l" t="t" r="r" b="b"/>
              <a:pathLst>
                <a:path w="7622" h="7611" extrusionOk="0">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3234354" y="2206046"/>
              <a:ext cx="55276" cy="50369"/>
            </a:xfrm>
            <a:custGeom>
              <a:avLst/>
              <a:gdLst/>
              <a:ahLst/>
              <a:cxnLst/>
              <a:rect l="l" t="t" r="r" b="b"/>
              <a:pathLst>
                <a:path w="7541" h="6874" extrusionOk="0">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3216795" y="1980642"/>
              <a:ext cx="90423" cy="76001"/>
            </a:xfrm>
            <a:custGeom>
              <a:avLst/>
              <a:gdLst/>
              <a:ahLst/>
              <a:cxnLst/>
              <a:rect l="l" t="t" r="r" b="b"/>
              <a:pathLst>
                <a:path w="12336" h="10372" extrusionOk="0">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3316610" y="2005358"/>
              <a:ext cx="153043" cy="26584"/>
            </a:xfrm>
            <a:custGeom>
              <a:avLst/>
              <a:gdLst/>
              <a:ahLst/>
              <a:cxnLst/>
              <a:rect l="l" t="t" r="r" b="b"/>
              <a:pathLst>
                <a:path w="20879" h="3628" extrusionOk="0">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3244021" y="2000727"/>
              <a:ext cx="55869" cy="55850"/>
            </a:xfrm>
            <a:custGeom>
              <a:avLst/>
              <a:gdLst/>
              <a:ahLst/>
              <a:cxnLst/>
              <a:rect l="l" t="t" r="r" b="b"/>
              <a:pathLst>
                <a:path w="7622" h="7622" extrusionOk="0">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3234098" y="1993392"/>
              <a:ext cx="55532" cy="50552"/>
            </a:xfrm>
            <a:custGeom>
              <a:avLst/>
              <a:gdLst/>
              <a:ahLst/>
              <a:cxnLst/>
              <a:rect l="l" t="t" r="r" b="b"/>
              <a:pathLst>
                <a:path w="7576" h="6899" extrusionOk="0">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3088670" y="2111564"/>
              <a:ext cx="139746" cy="26679"/>
            </a:xfrm>
            <a:custGeom>
              <a:avLst/>
              <a:gdLst/>
              <a:ahLst/>
              <a:cxnLst/>
              <a:rect l="l" t="t" r="r" b="b"/>
              <a:pathLst>
                <a:path w="19065" h="3641" extrusionOk="0">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3234603" y="2086687"/>
              <a:ext cx="101301" cy="76257"/>
            </a:xfrm>
            <a:custGeom>
              <a:avLst/>
              <a:gdLst/>
              <a:ahLst/>
              <a:cxnLst/>
              <a:rect l="l" t="t" r="r" b="b"/>
              <a:pathLst>
                <a:path w="13820" h="10407" extrusionOk="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3278765" y="2107116"/>
              <a:ext cx="55781" cy="55762"/>
            </a:xfrm>
            <a:custGeom>
              <a:avLst/>
              <a:gdLst/>
              <a:ahLst/>
              <a:cxnLst/>
              <a:rect l="l" t="t" r="r" b="b"/>
              <a:pathLst>
                <a:path w="7610" h="7610" extrusionOk="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3268754" y="2099693"/>
              <a:ext cx="54938" cy="49864"/>
            </a:xfrm>
            <a:custGeom>
              <a:avLst/>
              <a:gdLst/>
              <a:ahLst/>
              <a:cxnLst/>
              <a:rect l="l" t="t" r="r" b="b"/>
              <a:pathLst>
                <a:path w="7495" h="6805" extrusionOk="0">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7"/>
            <p:cNvSpPr/>
            <p:nvPr/>
          </p:nvSpPr>
          <p:spPr>
            <a:xfrm>
              <a:off x="3088670" y="2323456"/>
              <a:ext cx="139746" cy="26716"/>
            </a:xfrm>
            <a:custGeom>
              <a:avLst/>
              <a:gdLst/>
              <a:ahLst/>
              <a:cxnLst/>
              <a:rect l="l" t="t" r="r" b="b"/>
              <a:pathLst>
                <a:path w="19065" h="3646" extrusionOk="0">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p:cNvSpPr/>
            <p:nvPr/>
          </p:nvSpPr>
          <p:spPr>
            <a:xfrm>
              <a:off x="3234603" y="2298535"/>
              <a:ext cx="101301" cy="76257"/>
            </a:xfrm>
            <a:custGeom>
              <a:avLst/>
              <a:gdLst/>
              <a:ahLst/>
              <a:cxnLst/>
              <a:rect l="l" t="t" r="r" b="b"/>
              <a:pathLst>
                <a:path w="13820" h="10407" extrusionOk="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p:cNvSpPr/>
            <p:nvPr/>
          </p:nvSpPr>
          <p:spPr>
            <a:xfrm>
              <a:off x="3278765" y="2318964"/>
              <a:ext cx="55781" cy="55770"/>
            </a:xfrm>
            <a:custGeom>
              <a:avLst/>
              <a:gdLst/>
              <a:ahLst/>
              <a:cxnLst/>
              <a:rect l="l" t="t" r="r" b="b"/>
              <a:pathLst>
                <a:path w="7610" h="7611" extrusionOk="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7"/>
            <p:cNvSpPr/>
            <p:nvPr/>
          </p:nvSpPr>
          <p:spPr>
            <a:xfrm>
              <a:off x="3269004" y="2311754"/>
              <a:ext cx="56287" cy="51058"/>
            </a:xfrm>
            <a:custGeom>
              <a:avLst/>
              <a:gdLst/>
              <a:ahLst/>
              <a:cxnLst/>
              <a:rect l="l" t="t" r="r" b="b"/>
              <a:pathLst>
                <a:path w="7679" h="6968" extrusionOk="0">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7"/>
            <p:cNvSpPr/>
            <p:nvPr/>
          </p:nvSpPr>
          <p:spPr>
            <a:xfrm>
              <a:off x="3216780" y="2404433"/>
              <a:ext cx="90438" cy="76074"/>
            </a:xfrm>
            <a:custGeom>
              <a:avLst/>
              <a:gdLst/>
              <a:ahLst/>
              <a:cxnLst/>
              <a:rect l="l" t="t" r="r" b="b"/>
              <a:pathLst>
                <a:path w="12338" h="10382" extrusionOk="0">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7"/>
            <p:cNvSpPr/>
            <p:nvPr/>
          </p:nvSpPr>
          <p:spPr>
            <a:xfrm>
              <a:off x="3316610" y="2429134"/>
              <a:ext cx="153043" cy="26672"/>
            </a:xfrm>
            <a:custGeom>
              <a:avLst/>
              <a:gdLst/>
              <a:ahLst/>
              <a:cxnLst/>
              <a:rect l="l" t="t" r="r" b="b"/>
              <a:pathLst>
                <a:path w="20879" h="3640" extrusionOk="0">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7"/>
            <p:cNvSpPr/>
            <p:nvPr/>
          </p:nvSpPr>
          <p:spPr>
            <a:xfrm>
              <a:off x="3244021" y="2424598"/>
              <a:ext cx="55869" cy="55762"/>
            </a:xfrm>
            <a:custGeom>
              <a:avLst/>
              <a:gdLst/>
              <a:ahLst/>
              <a:cxnLst/>
              <a:rect l="l" t="t" r="r" b="b"/>
              <a:pathLst>
                <a:path w="7622" h="7610" extrusionOk="0">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7"/>
            <p:cNvSpPr/>
            <p:nvPr/>
          </p:nvSpPr>
          <p:spPr>
            <a:xfrm>
              <a:off x="3233761" y="2417183"/>
              <a:ext cx="55869" cy="50618"/>
            </a:xfrm>
            <a:custGeom>
              <a:avLst/>
              <a:gdLst/>
              <a:ahLst/>
              <a:cxnLst/>
              <a:rect l="l" t="t" r="r" b="b"/>
              <a:pathLst>
                <a:path w="7622" h="6908" extrusionOk="0">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7"/>
            <p:cNvSpPr/>
            <p:nvPr/>
          </p:nvSpPr>
          <p:spPr>
            <a:xfrm>
              <a:off x="3091763" y="2535751"/>
              <a:ext cx="136653" cy="26716"/>
            </a:xfrm>
            <a:custGeom>
              <a:avLst/>
              <a:gdLst/>
              <a:ahLst/>
              <a:cxnLst/>
              <a:rect l="l" t="t" r="r" b="b"/>
              <a:pathLst>
                <a:path w="18643" h="3646" extrusionOk="0">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7"/>
            <p:cNvSpPr/>
            <p:nvPr/>
          </p:nvSpPr>
          <p:spPr>
            <a:xfrm>
              <a:off x="3234603" y="2510888"/>
              <a:ext cx="101301" cy="76184"/>
            </a:xfrm>
            <a:custGeom>
              <a:avLst/>
              <a:gdLst/>
              <a:ahLst/>
              <a:cxnLst/>
              <a:rect l="l" t="t" r="r" b="b"/>
              <a:pathLst>
                <a:path w="13820" h="10397" extrusionOk="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7"/>
            <p:cNvSpPr/>
            <p:nvPr/>
          </p:nvSpPr>
          <p:spPr>
            <a:xfrm>
              <a:off x="3278765" y="2531237"/>
              <a:ext cx="55781" cy="55762"/>
            </a:xfrm>
            <a:custGeom>
              <a:avLst/>
              <a:gdLst/>
              <a:ahLst/>
              <a:cxnLst/>
              <a:rect l="l" t="t" r="r" b="b"/>
              <a:pathLst>
                <a:path w="7610" h="7610" extrusionOk="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7"/>
            <p:cNvSpPr/>
            <p:nvPr/>
          </p:nvSpPr>
          <p:spPr>
            <a:xfrm>
              <a:off x="3268754" y="2523843"/>
              <a:ext cx="54938" cy="49871"/>
            </a:xfrm>
            <a:custGeom>
              <a:avLst/>
              <a:gdLst/>
              <a:ahLst/>
              <a:cxnLst/>
              <a:rect l="l" t="t" r="r" b="b"/>
              <a:pathLst>
                <a:path w="7495" h="6806" extrusionOk="0">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57"/>
          <p:cNvGrpSpPr/>
          <p:nvPr/>
        </p:nvGrpSpPr>
        <p:grpSpPr>
          <a:xfrm>
            <a:off x="1998305" y="4220153"/>
            <a:ext cx="1519488" cy="198289"/>
            <a:chOff x="504546" y="564561"/>
            <a:chExt cx="1627907" cy="212437"/>
          </a:xfrm>
        </p:grpSpPr>
        <p:sp>
          <p:nvSpPr>
            <p:cNvPr id="1507" name="Google Shape;1507;p57"/>
            <p:cNvSpPr/>
            <p:nvPr/>
          </p:nvSpPr>
          <p:spPr>
            <a:xfrm>
              <a:off x="1603542" y="598605"/>
              <a:ext cx="63707" cy="48096"/>
            </a:xfrm>
            <a:custGeom>
              <a:avLst/>
              <a:gdLst/>
              <a:ahLst/>
              <a:cxnLst/>
              <a:rect l="l" t="t" r="r" b="b"/>
              <a:pathLst>
                <a:path w="7909" h="5971" extrusionOk="0">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1508" name="Google Shape;1508;p57"/>
            <p:cNvSpPr/>
            <p:nvPr/>
          </p:nvSpPr>
          <p:spPr>
            <a:xfrm>
              <a:off x="1568946" y="683408"/>
              <a:ext cx="63280" cy="65817"/>
            </a:xfrm>
            <a:custGeom>
              <a:avLst/>
              <a:gdLst/>
              <a:ahLst/>
              <a:cxnLst/>
              <a:rect l="l" t="t" r="r" b="b"/>
              <a:pathLst>
                <a:path w="7856" h="8171" extrusionOk="0">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1509" name="Google Shape;1509;p57"/>
            <p:cNvSpPr/>
            <p:nvPr/>
          </p:nvSpPr>
          <p:spPr>
            <a:xfrm>
              <a:off x="1730956" y="636576"/>
              <a:ext cx="2619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7"/>
            <p:cNvSpPr/>
            <p:nvPr/>
          </p:nvSpPr>
          <p:spPr>
            <a:xfrm>
              <a:off x="1768082" y="649657"/>
              <a:ext cx="41773" cy="39663"/>
            </a:xfrm>
            <a:custGeom>
              <a:avLst/>
              <a:gdLst/>
              <a:ahLst/>
              <a:cxnLst/>
              <a:rect l="l" t="t" r="r" b="b"/>
              <a:pathLst>
                <a:path w="5186" h="4924" extrusionOk="0">
                  <a:moveTo>
                    <a:pt x="0" y="2619"/>
                  </a:moveTo>
                  <a:lnTo>
                    <a:pt x="2462" y="0"/>
                  </a:lnTo>
                  <a:lnTo>
                    <a:pt x="5186" y="2619"/>
                  </a:lnTo>
                  <a:lnTo>
                    <a:pt x="2200" y="4924"/>
                  </a:lnTo>
                  <a:close/>
                </a:path>
              </a:pathLst>
            </a:custGeom>
            <a:solidFill>
              <a:srgbClr val="EFD67E"/>
            </a:solidFill>
            <a:ln>
              <a:noFill/>
            </a:ln>
          </p:spPr>
        </p:sp>
        <p:sp>
          <p:nvSpPr>
            <p:cNvPr id="1511" name="Google Shape;1511;p57"/>
            <p:cNvSpPr/>
            <p:nvPr/>
          </p:nvSpPr>
          <p:spPr>
            <a:xfrm>
              <a:off x="1967056" y="668224"/>
              <a:ext cx="42627" cy="38044"/>
            </a:xfrm>
            <a:custGeom>
              <a:avLst/>
              <a:gdLst/>
              <a:ahLst/>
              <a:cxnLst/>
              <a:rect l="l" t="t" r="r" b="b"/>
              <a:pathLst>
                <a:path w="1424" h="1401" extrusionOk="0">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7"/>
            <p:cNvSpPr/>
            <p:nvPr/>
          </p:nvSpPr>
          <p:spPr>
            <a:xfrm>
              <a:off x="1358412" y="635738"/>
              <a:ext cx="1848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7"/>
            <p:cNvSpPr/>
            <p:nvPr/>
          </p:nvSpPr>
          <p:spPr>
            <a:xfrm>
              <a:off x="1426340" y="640797"/>
              <a:ext cx="41773" cy="50626"/>
            </a:xfrm>
            <a:custGeom>
              <a:avLst/>
              <a:gdLst/>
              <a:ahLst/>
              <a:cxnLst/>
              <a:rect l="l" t="t" r="r" b="b"/>
              <a:pathLst>
                <a:path w="5186" h="6285" extrusionOk="0">
                  <a:moveTo>
                    <a:pt x="0" y="3719"/>
                  </a:moveTo>
                  <a:lnTo>
                    <a:pt x="1624" y="0"/>
                  </a:lnTo>
                  <a:lnTo>
                    <a:pt x="5186" y="3771"/>
                  </a:lnTo>
                  <a:lnTo>
                    <a:pt x="2043" y="6285"/>
                  </a:lnTo>
                  <a:close/>
                </a:path>
              </a:pathLst>
            </a:custGeom>
            <a:solidFill>
              <a:srgbClr val="EFD67E"/>
            </a:solidFill>
            <a:ln>
              <a:noFill/>
            </a:ln>
          </p:spPr>
        </p:sp>
        <p:sp>
          <p:nvSpPr>
            <p:cNvPr id="1514" name="Google Shape;1514;p57"/>
            <p:cNvSpPr/>
            <p:nvPr/>
          </p:nvSpPr>
          <p:spPr>
            <a:xfrm>
              <a:off x="574516" y="598186"/>
              <a:ext cx="64134" cy="54001"/>
            </a:xfrm>
            <a:custGeom>
              <a:avLst/>
              <a:gdLst/>
              <a:ahLst/>
              <a:cxnLst/>
              <a:rect l="l" t="t" r="r" b="b"/>
              <a:pathLst>
                <a:path w="7962" h="6704" extrusionOk="0">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1515" name="Google Shape;1515;p57"/>
            <p:cNvSpPr/>
            <p:nvPr/>
          </p:nvSpPr>
          <p:spPr>
            <a:xfrm>
              <a:off x="1228469" y="714629"/>
              <a:ext cx="53163" cy="27846"/>
            </a:xfrm>
            <a:custGeom>
              <a:avLst/>
              <a:gdLst/>
              <a:ahLst/>
              <a:cxnLst/>
              <a:rect l="l" t="t" r="r" b="b"/>
              <a:pathLst>
                <a:path w="6600" h="3457" extrusionOk="0">
                  <a:moveTo>
                    <a:pt x="0" y="1153"/>
                  </a:moveTo>
                  <a:lnTo>
                    <a:pt x="419" y="3457"/>
                  </a:lnTo>
                  <a:lnTo>
                    <a:pt x="4557" y="2724"/>
                  </a:lnTo>
                  <a:lnTo>
                    <a:pt x="6600" y="1100"/>
                  </a:lnTo>
                  <a:lnTo>
                    <a:pt x="4923" y="0"/>
                  </a:lnTo>
                  <a:close/>
                </a:path>
              </a:pathLst>
            </a:custGeom>
            <a:solidFill>
              <a:srgbClr val="978344"/>
            </a:solidFill>
            <a:ln>
              <a:noFill/>
            </a:ln>
          </p:spPr>
        </p:sp>
        <p:sp>
          <p:nvSpPr>
            <p:cNvPr id="1516" name="Google Shape;1516;p57"/>
            <p:cNvSpPr/>
            <p:nvPr/>
          </p:nvSpPr>
          <p:spPr>
            <a:xfrm>
              <a:off x="1227212" y="705350"/>
              <a:ext cx="63011"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7"/>
            <p:cNvSpPr/>
            <p:nvPr/>
          </p:nvSpPr>
          <p:spPr>
            <a:xfrm>
              <a:off x="918948" y="616696"/>
              <a:ext cx="64277" cy="19436"/>
            </a:xfrm>
            <a:custGeom>
              <a:avLst/>
              <a:gdLst/>
              <a:ahLst/>
              <a:cxnLst/>
              <a:rect l="l" t="t" r="r" b="b"/>
              <a:pathLst>
                <a:path w="2515" h="736" extrusionOk="0">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7"/>
            <p:cNvSpPr/>
            <p:nvPr/>
          </p:nvSpPr>
          <p:spPr>
            <a:xfrm>
              <a:off x="884239" y="705656"/>
              <a:ext cx="63903"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7"/>
            <p:cNvSpPr/>
            <p:nvPr/>
          </p:nvSpPr>
          <p:spPr>
            <a:xfrm>
              <a:off x="1063422" y="636133"/>
              <a:ext cx="1086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7"/>
            <p:cNvSpPr/>
            <p:nvPr/>
          </p:nvSpPr>
          <p:spPr>
            <a:xfrm>
              <a:off x="1055174" y="609084"/>
              <a:ext cx="70006" cy="79986"/>
            </a:xfrm>
            <a:custGeom>
              <a:avLst/>
              <a:gdLst/>
              <a:ahLst/>
              <a:cxnLst/>
              <a:rect l="l" t="t" r="r" b="b"/>
              <a:pathLst>
                <a:path w="8691" h="9930" extrusionOk="0">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1521" name="Google Shape;1521;p57"/>
            <p:cNvSpPr/>
            <p:nvPr/>
          </p:nvSpPr>
          <p:spPr>
            <a:xfrm>
              <a:off x="792967" y="638429"/>
              <a:ext cx="42600" cy="651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p:cNvSpPr/>
            <p:nvPr/>
          </p:nvSpPr>
          <p:spPr>
            <a:xfrm>
              <a:off x="730243" y="635553"/>
              <a:ext cx="66000" cy="70200"/>
            </a:xfrm>
            <a:prstGeom prst="rect">
              <a:avLst/>
            </a:prstGeom>
            <a:solidFill>
              <a:srgbClr val="EFD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7"/>
            <p:cNvSpPr/>
            <p:nvPr/>
          </p:nvSpPr>
          <p:spPr>
            <a:xfrm>
              <a:off x="802598" y="635375"/>
              <a:ext cx="287565" cy="70887"/>
            </a:xfrm>
            <a:custGeom>
              <a:avLst/>
              <a:gdLst/>
              <a:ahLst/>
              <a:cxnLst/>
              <a:rect l="l" t="t" r="r" b="b"/>
              <a:pathLst>
                <a:path w="11317" h="2790" extrusionOk="0">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7"/>
            <p:cNvSpPr/>
            <p:nvPr/>
          </p:nvSpPr>
          <p:spPr>
            <a:xfrm>
              <a:off x="1144963" y="635375"/>
              <a:ext cx="287285" cy="70887"/>
            </a:xfrm>
            <a:custGeom>
              <a:avLst/>
              <a:gdLst/>
              <a:ahLst/>
              <a:cxnLst/>
              <a:rect l="l" t="t" r="r" b="b"/>
              <a:pathLst>
                <a:path w="11306" h="2790" extrusionOk="0">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7"/>
            <p:cNvSpPr/>
            <p:nvPr/>
          </p:nvSpPr>
          <p:spPr>
            <a:xfrm>
              <a:off x="1487048" y="635375"/>
              <a:ext cx="287565" cy="70887"/>
            </a:xfrm>
            <a:custGeom>
              <a:avLst/>
              <a:gdLst/>
              <a:ahLst/>
              <a:cxnLst/>
              <a:rect l="l" t="t" r="r" b="b"/>
              <a:pathLst>
                <a:path w="11317" h="2790" extrusionOk="0">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7"/>
            <p:cNvSpPr/>
            <p:nvPr/>
          </p:nvSpPr>
          <p:spPr>
            <a:xfrm>
              <a:off x="504546" y="635375"/>
              <a:ext cx="243250" cy="70887"/>
            </a:xfrm>
            <a:custGeom>
              <a:avLst/>
              <a:gdLst/>
              <a:ahLst/>
              <a:cxnLst/>
              <a:rect l="l" t="t" r="r" b="b"/>
              <a:pathLst>
                <a:path w="9573" h="2790" extrusionOk="0">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7"/>
            <p:cNvSpPr/>
            <p:nvPr/>
          </p:nvSpPr>
          <p:spPr>
            <a:xfrm>
              <a:off x="1829134" y="635375"/>
              <a:ext cx="303319" cy="70887"/>
            </a:xfrm>
            <a:custGeom>
              <a:avLst/>
              <a:gdLst/>
              <a:ahLst/>
              <a:cxnLst/>
              <a:rect l="l" t="t" r="r" b="b"/>
              <a:pathLst>
                <a:path w="11937" h="2790" extrusionOk="0">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7"/>
            <p:cNvSpPr/>
            <p:nvPr/>
          </p:nvSpPr>
          <p:spPr>
            <a:xfrm>
              <a:off x="1803471" y="635375"/>
              <a:ext cx="42587" cy="70887"/>
            </a:xfrm>
            <a:custGeom>
              <a:avLst/>
              <a:gdLst/>
              <a:ahLst/>
              <a:cxnLst/>
              <a:rect l="l" t="t" r="r" b="b"/>
              <a:pathLst>
                <a:path w="1676" h="2790" extrusionOk="0">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7"/>
            <p:cNvSpPr/>
            <p:nvPr/>
          </p:nvSpPr>
          <p:spPr>
            <a:xfrm>
              <a:off x="1461080" y="635375"/>
              <a:ext cx="42613" cy="70887"/>
            </a:xfrm>
            <a:custGeom>
              <a:avLst/>
              <a:gdLst/>
              <a:ahLst/>
              <a:cxnLst/>
              <a:rect l="l" t="t" r="r" b="b"/>
              <a:pathLst>
                <a:path w="1677" h="2790" extrusionOk="0">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7"/>
            <p:cNvSpPr/>
            <p:nvPr/>
          </p:nvSpPr>
          <p:spPr>
            <a:xfrm>
              <a:off x="1118994" y="635375"/>
              <a:ext cx="42613" cy="70887"/>
            </a:xfrm>
            <a:custGeom>
              <a:avLst/>
              <a:gdLst/>
              <a:ahLst/>
              <a:cxnLst/>
              <a:rect l="l" t="t" r="r" b="b"/>
              <a:pathLst>
                <a:path w="1677" h="2790" extrusionOk="0">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7"/>
            <p:cNvSpPr/>
            <p:nvPr/>
          </p:nvSpPr>
          <p:spPr>
            <a:xfrm>
              <a:off x="776629" y="635375"/>
              <a:ext cx="42613" cy="70887"/>
            </a:xfrm>
            <a:custGeom>
              <a:avLst/>
              <a:gdLst/>
              <a:ahLst/>
              <a:cxnLst/>
              <a:rect l="l" t="t" r="r" b="b"/>
              <a:pathLst>
                <a:path w="1677" h="2790" extrusionOk="0">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7"/>
            <p:cNvSpPr/>
            <p:nvPr/>
          </p:nvSpPr>
          <p:spPr>
            <a:xfrm>
              <a:off x="1612443" y="564866"/>
              <a:ext cx="196877" cy="105822"/>
            </a:xfrm>
            <a:custGeom>
              <a:avLst/>
              <a:gdLst/>
              <a:ahLst/>
              <a:cxnLst/>
              <a:rect l="l" t="t" r="r" b="b"/>
              <a:pathLst>
                <a:path w="7748" h="4165" extrusionOk="0">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7"/>
            <p:cNvSpPr/>
            <p:nvPr/>
          </p:nvSpPr>
          <p:spPr>
            <a:xfrm>
              <a:off x="1270078" y="564561"/>
              <a:ext cx="197156" cy="106127"/>
            </a:xfrm>
            <a:custGeom>
              <a:avLst/>
              <a:gdLst/>
              <a:ahLst/>
              <a:cxnLst/>
              <a:rect l="l" t="t" r="r" b="b"/>
              <a:pathLst>
                <a:path w="7759" h="4177" extrusionOk="0">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7"/>
            <p:cNvSpPr/>
            <p:nvPr/>
          </p:nvSpPr>
          <p:spPr>
            <a:xfrm>
              <a:off x="927993" y="564663"/>
              <a:ext cx="182291" cy="52060"/>
            </a:xfrm>
            <a:custGeom>
              <a:avLst/>
              <a:gdLst/>
              <a:ahLst/>
              <a:cxnLst/>
              <a:rect l="l" t="t" r="r" b="b"/>
              <a:pathLst>
                <a:path w="7174" h="2049" extrusionOk="0">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1111143" y="618174"/>
              <a:ext cx="2058" cy="3811"/>
            </a:xfrm>
            <a:custGeom>
              <a:avLst/>
              <a:gdLst/>
              <a:ahLst/>
              <a:cxnLst/>
              <a:rect l="l" t="t" r="r" b="b"/>
              <a:pathLst>
                <a:path w="81" h="150" extrusionOk="0">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1065050" y="624882"/>
              <a:ext cx="330" cy="610"/>
            </a:xfrm>
            <a:custGeom>
              <a:avLst/>
              <a:gdLst/>
              <a:ahLst/>
              <a:cxnLst/>
              <a:rect l="l" t="t" r="r" b="b"/>
              <a:pathLst>
                <a:path w="13" h="24" extrusionOk="0">
                  <a:moveTo>
                    <a:pt x="1" y="0"/>
                  </a:moveTo>
                  <a:lnTo>
                    <a:pt x="12"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7"/>
            <p:cNvSpPr/>
            <p:nvPr/>
          </p:nvSpPr>
          <p:spPr>
            <a:xfrm>
              <a:off x="1069421" y="629836"/>
              <a:ext cx="610" cy="610"/>
            </a:xfrm>
            <a:custGeom>
              <a:avLst/>
              <a:gdLst/>
              <a:ahLst/>
              <a:cxnLst/>
              <a:rect l="l" t="t" r="r" b="b"/>
              <a:pathLst>
                <a:path w="24" h="24" extrusionOk="0">
                  <a:moveTo>
                    <a:pt x="1" y="0"/>
                  </a:moveTo>
                  <a:lnTo>
                    <a:pt x="24"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7"/>
            <p:cNvSpPr/>
            <p:nvPr/>
          </p:nvSpPr>
          <p:spPr>
            <a:xfrm>
              <a:off x="1611275" y="616700"/>
              <a:ext cx="1194" cy="2083"/>
            </a:xfrm>
            <a:custGeom>
              <a:avLst/>
              <a:gdLst/>
              <a:ahLst/>
              <a:cxnLst/>
              <a:rect l="l" t="t" r="r" b="b"/>
              <a:pathLst>
                <a:path w="47" h="82" extrusionOk="0">
                  <a:moveTo>
                    <a:pt x="47" y="1"/>
                  </a:moveTo>
                  <a:lnTo>
                    <a:pt x="1" y="81"/>
                  </a:lnTo>
                  <a:lnTo>
                    <a:pt x="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7"/>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7"/>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7"/>
            <p:cNvSpPr/>
            <p:nvPr/>
          </p:nvSpPr>
          <p:spPr>
            <a:xfrm>
              <a:off x="1268909" y="616700"/>
              <a:ext cx="1194" cy="2083"/>
            </a:xfrm>
            <a:custGeom>
              <a:avLst/>
              <a:gdLst/>
              <a:ahLst/>
              <a:cxnLst/>
              <a:rect l="l" t="t" r="r" b="b"/>
              <a:pathLst>
                <a:path w="47" h="82" extrusionOk="0">
                  <a:moveTo>
                    <a:pt x="46" y="1"/>
                  </a:moveTo>
                  <a:lnTo>
                    <a:pt x="0" y="81"/>
                  </a:lnTo>
                  <a:lnTo>
                    <a:pt x="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7"/>
            <p:cNvSpPr/>
            <p:nvPr/>
          </p:nvSpPr>
          <p:spPr>
            <a:xfrm>
              <a:off x="1322269" y="616700"/>
              <a:ext cx="2643" cy="2083"/>
            </a:xfrm>
            <a:custGeom>
              <a:avLst/>
              <a:gdLst/>
              <a:ahLst/>
              <a:cxnLst/>
              <a:rect l="l" t="t" r="r" b="b"/>
              <a:pathLst>
                <a:path w="104" h="82" extrusionOk="0">
                  <a:moveTo>
                    <a:pt x="104" y="1"/>
                  </a:moveTo>
                  <a:cubicBezTo>
                    <a:pt x="70" y="24"/>
                    <a:pt x="35" y="47"/>
                    <a:pt x="1" y="81"/>
                  </a:cubicBezTo>
                  <a:cubicBezTo>
                    <a:pt x="35" y="47"/>
                    <a:pt x="70" y="24"/>
                    <a:pt x="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7"/>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7"/>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7"/>
            <p:cNvSpPr/>
            <p:nvPr/>
          </p:nvSpPr>
          <p:spPr>
            <a:xfrm>
              <a:off x="1065635" y="625466"/>
              <a:ext cx="3811" cy="4395"/>
            </a:xfrm>
            <a:custGeom>
              <a:avLst/>
              <a:gdLst/>
              <a:ahLst/>
              <a:cxnLst/>
              <a:rect l="l" t="t" r="r" b="b"/>
              <a:pathLst>
                <a:path w="150" h="173" extrusionOk="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7"/>
            <p:cNvSpPr/>
            <p:nvPr/>
          </p:nvSpPr>
          <p:spPr>
            <a:xfrm>
              <a:off x="1110254" y="616700"/>
              <a:ext cx="915" cy="1499"/>
            </a:xfrm>
            <a:custGeom>
              <a:avLst/>
              <a:gdLst/>
              <a:ahLst/>
              <a:cxnLst/>
              <a:rect l="l" t="t" r="r" b="b"/>
              <a:pathLst>
                <a:path w="36" h="59" extrusionOk="0">
                  <a:moveTo>
                    <a:pt x="1" y="1"/>
                  </a:moveTo>
                  <a:lnTo>
                    <a:pt x="1" y="1"/>
                  </a:lnTo>
                  <a:cubicBezTo>
                    <a:pt x="12" y="24"/>
                    <a:pt x="24" y="47"/>
                    <a:pt x="35" y="58"/>
                  </a:cubicBezTo>
                  <a:cubicBezTo>
                    <a:pt x="24" y="47"/>
                    <a:pt x="12" y="2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p:cNvSpPr/>
            <p:nvPr/>
          </p:nvSpPr>
          <p:spPr>
            <a:xfrm>
              <a:off x="1055141" y="616700"/>
              <a:ext cx="9935" cy="8207"/>
            </a:xfrm>
            <a:custGeom>
              <a:avLst/>
              <a:gdLst/>
              <a:ahLst/>
              <a:cxnLst/>
              <a:rect l="l" t="t" r="r" b="b"/>
              <a:pathLst>
                <a:path w="391" h="323" extrusionOk="0">
                  <a:moveTo>
                    <a:pt x="0" y="1"/>
                  </a:moveTo>
                  <a:cubicBezTo>
                    <a:pt x="138" y="104"/>
                    <a:pt x="276" y="208"/>
                    <a:pt x="391" y="322"/>
                  </a:cubicBezTo>
                  <a:cubicBezTo>
                    <a:pt x="276" y="208"/>
                    <a:pt x="138" y="10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7"/>
            <p:cNvSpPr/>
            <p:nvPr/>
          </p:nvSpPr>
          <p:spPr>
            <a:xfrm>
              <a:off x="1069726" y="630421"/>
              <a:ext cx="3811" cy="4980"/>
            </a:xfrm>
            <a:custGeom>
              <a:avLst/>
              <a:gdLst/>
              <a:ahLst/>
              <a:cxnLst/>
              <a:rect l="l" t="t" r="r" b="b"/>
              <a:pathLst>
                <a:path w="150" h="196" extrusionOk="0">
                  <a:moveTo>
                    <a:pt x="150" y="195"/>
                  </a:moveTo>
                  <a:cubicBezTo>
                    <a:pt x="104" y="127"/>
                    <a:pt x="58" y="69"/>
                    <a:pt x="0" y="0"/>
                  </a:cubicBezTo>
                  <a:cubicBezTo>
                    <a:pt x="58" y="69"/>
                    <a:pt x="104" y="127"/>
                    <a:pt x="150" y="1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7"/>
            <p:cNvSpPr/>
            <p:nvPr/>
          </p:nvSpPr>
          <p:spPr>
            <a:xfrm>
              <a:off x="1055142" y="616696"/>
              <a:ext cx="70005" cy="54002"/>
            </a:xfrm>
            <a:custGeom>
              <a:avLst/>
              <a:gdLst/>
              <a:ahLst/>
              <a:cxnLst/>
              <a:rect l="l" t="t" r="r" b="b"/>
              <a:pathLst>
                <a:path w="2755" h="2125" extrusionOk="0">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7"/>
            <p:cNvSpPr/>
            <p:nvPr/>
          </p:nvSpPr>
          <p:spPr>
            <a:xfrm>
              <a:off x="926519" y="616700"/>
              <a:ext cx="1194" cy="2083"/>
            </a:xfrm>
            <a:custGeom>
              <a:avLst/>
              <a:gdLst/>
              <a:ahLst/>
              <a:cxnLst/>
              <a:rect l="l" t="t" r="r" b="b"/>
              <a:pathLst>
                <a:path w="47" h="82" extrusionOk="0">
                  <a:moveTo>
                    <a:pt x="47" y="1"/>
                  </a:moveTo>
                  <a:lnTo>
                    <a:pt x="1" y="81"/>
                  </a:lnTo>
                  <a:lnTo>
                    <a:pt x="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7"/>
            <p:cNvSpPr/>
            <p:nvPr/>
          </p:nvSpPr>
          <p:spPr>
            <a:xfrm>
              <a:off x="980183" y="616700"/>
              <a:ext cx="2668" cy="2083"/>
            </a:xfrm>
            <a:custGeom>
              <a:avLst/>
              <a:gdLst/>
              <a:ahLst/>
              <a:cxnLst/>
              <a:rect l="l" t="t" r="r" b="b"/>
              <a:pathLst>
                <a:path w="105" h="82" extrusionOk="0">
                  <a:moveTo>
                    <a:pt x="104" y="1"/>
                  </a:moveTo>
                  <a:cubicBezTo>
                    <a:pt x="70" y="24"/>
                    <a:pt x="35" y="47"/>
                    <a:pt x="1" y="81"/>
                  </a:cubicBezTo>
                  <a:cubicBezTo>
                    <a:pt x="35" y="47"/>
                    <a:pt x="70" y="24"/>
                    <a:pt x="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7"/>
            <p:cNvSpPr/>
            <p:nvPr/>
          </p:nvSpPr>
          <p:spPr>
            <a:xfrm>
              <a:off x="585043" y="564612"/>
              <a:ext cx="197741" cy="106076"/>
            </a:xfrm>
            <a:custGeom>
              <a:avLst/>
              <a:gdLst/>
              <a:ahLst/>
              <a:cxnLst/>
              <a:rect l="l" t="t" r="r" b="b"/>
              <a:pathLst>
                <a:path w="7782" h="4175" extrusionOk="0">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7"/>
            <p:cNvSpPr/>
            <p:nvPr/>
          </p:nvSpPr>
          <p:spPr>
            <a:xfrm>
              <a:off x="1288449" y="710331"/>
              <a:ext cx="25" cy="25"/>
            </a:xfrm>
            <a:custGeom>
              <a:avLst/>
              <a:gdLst/>
              <a:ahLst/>
              <a:cxnLst/>
              <a:rect l="l" t="t" r="r" b="b"/>
              <a:pathLst>
                <a:path w="1" h="1" extrusionOk="0">
                  <a:moveTo>
                    <a:pt x="0" y="0"/>
                  </a:moveTo>
                  <a:close/>
                </a:path>
              </a:pathLst>
            </a:custGeom>
            <a:solidFill>
              <a:srgbClr val="C7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p:cNvSpPr/>
            <p:nvPr/>
          </p:nvSpPr>
          <p:spPr>
            <a:xfrm>
              <a:off x="1084006" y="670668"/>
              <a:ext cx="197766" cy="106076"/>
            </a:xfrm>
            <a:custGeom>
              <a:avLst/>
              <a:gdLst/>
              <a:ahLst/>
              <a:cxnLst/>
              <a:rect l="l" t="t" r="r" b="b"/>
              <a:pathLst>
                <a:path w="7783" h="4175" extrusionOk="0">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p:cNvSpPr/>
            <p:nvPr/>
          </p:nvSpPr>
          <p:spPr>
            <a:xfrm>
              <a:off x="946364" y="710331"/>
              <a:ext cx="25" cy="25"/>
            </a:xfrm>
            <a:custGeom>
              <a:avLst/>
              <a:gdLst/>
              <a:ahLst/>
              <a:cxnLst/>
              <a:rect l="l" t="t" r="r" b="b"/>
              <a:pathLst>
                <a:path w="1" h="1" extrusionOk="0">
                  <a:moveTo>
                    <a:pt x="0" y="0"/>
                  </a:moveTo>
                  <a:close/>
                </a:path>
              </a:pathLst>
            </a:custGeom>
            <a:solidFill>
              <a:srgbClr val="69B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741920" y="670668"/>
              <a:ext cx="197766" cy="106076"/>
            </a:xfrm>
            <a:custGeom>
              <a:avLst/>
              <a:gdLst/>
              <a:ahLst/>
              <a:cxnLst/>
              <a:rect l="l" t="t" r="r" b="b"/>
              <a:pathLst>
                <a:path w="7783" h="4175" extrusionOk="0">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7"/>
            <p:cNvSpPr/>
            <p:nvPr/>
          </p:nvSpPr>
          <p:spPr>
            <a:xfrm>
              <a:off x="1425812" y="670668"/>
              <a:ext cx="198046" cy="106330"/>
            </a:xfrm>
            <a:custGeom>
              <a:avLst/>
              <a:gdLst/>
              <a:ahLst/>
              <a:cxnLst/>
              <a:rect l="l" t="t" r="r" b="b"/>
              <a:pathLst>
                <a:path w="7794" h="4185" extrusionOk="0">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7"/>
            <p:cNvSpPr/>
            <p:nvPr/>
          </p:nvSpPr>
          <p:spPr>
            <a:xfrm>
              <a:off x="1629646" y="711500"/>
              <a:ext cx="610" cy="1474"/>
            </a:xfrm>
            <a:custGeom>
              <a:avLst/>
              <a:gdLst/>
              <a:ahLst/>
              <a:cxnLst/>
              <a:rect l="l" t="t" r="r" b="b"/>
              <a:pathLst>
                <a:path w="24" h="58" extrusionOk="0">
                  <a:moveTo>
                    <a:pt x="24" y="0"/>
                  </a:moveTo>
                  <a:cubicBezTo>
                    <a:pt x="12" y="23"/>
                    <a:pt x="1" y="34"/>
                    <a:pt x="1" y="57"/>
                  </a:cubicBezTo>
                  <a:lnTo>
                    <a:pt x="24" y="0"/>
                  </a:lnTo>
                  <a:close/>
                </a:path>
              </a:pathLst>
            </a:custGeom>
            <a:solidFill>
              <a:srgbClr val="63A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p:cNvSpPr/>
            <p:nvPr/>
          </p:nvSpPr>
          <p:spPr>
            <a:xfrm>
              <a:off x="1768177" y="670668"/>
              <a:ext cx="211157" cy="106254"/>
            </a:xfrm>
            <a:custGeom>
              <a:avLst/>
              <a:gdLst/>
              <a:ahLst/>
              <a:cxnLst/>
              <a:rect l="l" t="t" r="r" b="b"/>
              <a:pathLst>
                <a:path w="8310" h="4182" extrusionOk="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576505" y="617292"/>
              <a:ext cx="63011" cy="18116"/>
            </a:xfrm>
            <a:custGeom>
              <a:avLst/>
              <a:gdLst/>
              <a:ahLst/>
              <a:cxnLst/>
              <a:rect l="l" t="t" r="r" b="b"/>
              <a:pathLst>
                <a:path w="2480" h="689" extrusionOk="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1569857" y="705656"/>
              <a:ext cx="63017" cy="18116"/>
            </a:xfrm>
            <a:custGeom>
              <a:avLst/>
              <a:gdLst/>
              <a:ahLst/>
              <a:cxnLst/>
              <a:rect l="l" t="t" r="r" b="b"/>
              <a:pathLst>
                <a:path w="2480" h="713" extrusionOk="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57"/>
          <p:cNvGrpSpPr/>
          <p:nvPr/>
        </p:nvGrpSpPr>
        <p:grpSpPr>
          <a:xfrm flipH="1">
            <a:off x="3704668" y="2844955"/>
            <a:ext cx="410808" cy="831197"/>
            <a:chOff x="3564075" y="2091586"/>
            <a:chExt cx="329966" cy="667521"/>
          </a:xfrm>
        </p:grpSpPr>
        <p:sp>
          <p:nvSpPr>
            <p:cNvPr id="1563" name="Google Shape;1563;p57"/>
            <p:cNvSpPr/>
            <p:nvPr/>
          </p:nvSpPr>
          <p:spPr>
            <a:xfrm>
              <a:off x="3564075" y="2382687"/>
              <a:ext cx="279392" cy="38541"/>
            </a:xfrm>
            <a:custGeom>
              <a:avLst/>
              <a:gdLst/>
              <a:ahLst/>
              <a:cxnLst/>
              <a:rect l="l" t="t" r="r" b="b"/>
              <a:pathLst>
                <a:path w="10156" h="1" fill="none" extrusionOk="0">
                  <a:moveTo>
                    <a:pt x="0" y="1"/>
                  </a:moveTo>
                  <a:lnTo>
                    <a:pt x="10155" y="1"/>
                  </a:lnTo>
                </a:path>
              </a:pathLst>
            </a:custGeom>
            <a:noFill/>
            <a:ln w="5600" cap="rnd" cmpd="sng">
              <a:solidFill>
                <a:srgbClr val="374957"/>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4" name="Google Shape;1564;p57"/>
            <p:cNvGrpSpPr/>
            <p:nvPr/>
          </p:nvGrpSpPr>
          <p:grpSpPr>
            <a:xfrm>
              <a:off x="3577470" y="2091586"/>
              <a:ext cx="203196" cy="352319"/>
              <a:chOff x="3976450" y="5044825"/>
              <a:chExt cx="107625" cy="186600"/>
            </a:xfrm>
          </p:grpSpPr>
          <p:sp>
            <p:nvSpPr>
              <p:cNvPr id="1565" name="Google Shape;1565;p57"/>
              <p:cNvSpPr/>
              <p:nvPr/>
            </p:nvSpPr>
            <p:spPr>
              <a:xfrm>
                <a:off x="4011550" y="5126700"/>
                <a:ext cx="26550" cy="89275"/>
              </a:xfrm>
              <a:custGeom>
                <a:avLst/>
                <a:gdLst/>
                <a:ahLst/>
                <a:cxnLst/>
                <a:rect l="l" t="t" r="r" b="b"/>
                <a:pathLst>
                  <a:path w="1062" h="3571" fill="none" extrusionOk="0">
                    <a:moveTo>
                      <a:pt x="1" y="3571"/>
                    </a:moveTo>
                    <a:lnTo>
                      <a:pt x="1" y="1594"/>
                    </a:lnTo>
                    <a:lnTo>
                      <a:pt x="1061" y="1594"/>
                    </a:lnTo>
                    <a:lnTo>
                      <a:pt x="1061" y="0"/>
                    </a:lnTo>
                  </a:path>
                </a:pathLst>
              </a:custGeom>
              <a:noFill/>
              <a:ln w="5600" cap="flat" cmpd="sng">
                <a:solidFill>
                  <a:schemeClr val="accent2"/>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7"/>
              <p:cNvSpPr/>
              <p:nvPr/>
            </p:nvSpPr>
            <p:spPr>
              <a:xfrm>
                <a:off x="3976450" y="5044825"/>
                <a:ext cx="107625" cy="92075"/>
              </a:xfrm>
              <a:custGeom>
                <a:avLst/>
                <a:gdLst/>
                <a:ahLst/>
                <a:cxnLst/>
                <a:rect l="l" t="t" r="r" b="b"/>
                <a:pathLst>
                  <a:path w="4305" h="3683" extrusionOk="0">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7"/>
              <p:cNvSpPr/>
              <p:nvPr/>
            </p:nvSpPr>
            <p:spPr>
              <a:xfrm>
                <a:off x="3994800" y="5203400"/>
                <a:ext cx="29400" cy="25200"/>
              </a:xfrm>
              <a:custGeom>
                <a:avLst/>
                <a:gdLst/>
                <a:ahLst/>
                <a:cxnLst/>
                <a:rect l="l" t="t" r="r" b="b"/>
                <a:pathLst>
                  <a:path w="1176" h="1008" extrusionOk="0">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7"/>
              <p:cNvSpPr/>
              <p:nvPr/>
            </p:nvSpPr>
            <p:spPr>
              <a:xfrm>
                <a:off x="3991000" y="5200625"/>
                <a:ext cx="35925" cy="30800"/>
              </a:xfrm>
              <a:custGeom>
                <a:avLst/>
                <a:gdLst/>
                <a:ahLst/>
                <a:cxnLst/>
                <a:rect l="l" t="t" r="r" b="b"/>
                <a:pathLst>
                  <a:path w="1437" h="1232" extrusionOk="0">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7"/>
            <p:cNvGrpSpPr/>
            <p:nvPr/>
          </p:nvGrpSpPr>
          <p:grpSpPr>
            <a:xfrm>
              <a:off x="3690750" y="2391589"/>
              <a:ext cx="203290" cy="367519"/>
              <a:chOff x="4036450" y="5279050"/>
              <a:chExt cx="107675" cy="194650"/>
            </a:xfrm>
          </p:grpSpPr>
          <p:sp>
            <p:nvSpPr>
              <p:cNvPr id="1570" name="Google Shape;1570;p57"/>
              <p:cNvSpPr/>
              <p:nvPr/>
            </p:nvSpPr>
            <p:spPr>
              <a:xfrm>
                <a:off x="4067450" y="5294200"/>
                <a:ext cx="28350" cy="99750"/>
              </a:xfrm>
              <a:custGeom>
                <a:avLst/>
                <a:gdLst/>
                <a:ahLst/>
                <a:cxnLst/>
                <a:rect l="l" t="t" r="r" b="b"/>
                <a:pathLst>
                  <a:path w="1134" h="3990" fill="none" extrusionOk="0">
                    <a:moveTo>
                      <a:pt x="1" y="1"/>
                    </a:moveTo>
                    <a:lnTo>
                      <a:pt x="1" y="1898"/>
                    </a:lnTo>
                    <a:lnTo>
                      <a:pt x="1133" y="1898"/>
                    </a:lnTo>
                    <a:lnTo>
                      <a:pt x="1133" y="3989"/>
                    </a:lnTo>
                  </a:path>
                </a:pathLst>
              </a:custGeom>
              <a:noFill/>
              <a:ln w="5600" cap="flat" cmpd="sng">
                <a:solidFill>
                  <a:srgbClr val="869FB2"/>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7"/>
              <p:cNvSpPr/>
              <p:nvPr/>
            </p:nvSpPr>
            <p:spPr>
              <a:xfrm>
                <a:off x="4036450" y="5381475"/>
                <a:ext cx="107675" cy="92225"/>
              </a:xfrm>
              <a:custGeom>
                <a:avLst/>
                <a:gdLst/>
                <a:ahLst/>
                <a:cxnLst/>
                <a:rect l="l" t="t" r="r" b="b"/>
                <a:pathLst>
                  <a:path w="4307" h="3689" extrusionOk="0">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7"/>
              <p:cNvSpPr/>
              <p:nvPr/>
            </p:nvSpPr>
            <p:spPr>
              <a:xfrm>
                <a:off x="4050700" y="5281650"/>
                <a:ext cx="29400" cy="25200"/>
              </a:xfrm>
              <a:custGeom>
                <a:avLst/>
                <a:gdLst/>
                <a:ahLst/>
                <a:cxnLst/>
                <a:rect l="l" t="t" r="r" b="b"/>
                <a:pathLst>
                  <a:path w="1176" h="1008" extrusionOk="0">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7"/>
              <p:cNvSpPr/>
              <p:nvPr/>
            </p:nvSpPr>
            <p:spPr>
              <a:xfrm>
                <a:off x="4046900" y="5279050"/>
                <a:ext cx="35900" cy="30725"/>
              </a:xfrm>
              <a:custGeom>
                <a:avLst/>
                <a:gdLst/>
                <a:ahLst/>
                <a:cxnLst/>
                <a:rect l="l" t="t" r="r" b="b"/>
                <a:pathLst>
                  <a:path w="1436" h="1229" extrusionOk="0">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4" name="Google Shape;1574;p57"/>
          <p:cNvGrpSpPr/>
          <p:nvPr/>
        </p:nvGrpSpPr>
        <p:grpSpPr>
          <a:xfrm>
            <a:off x="6877470" y="1081715"/>
            <a:ext cx="473148" cy="148870"/>
            <a:chOff x="4458420" y="5169625"/>
            <a:chExt cx="178850" cy="56275"/>
          </a:xfrm>
        </p:grpSpPr>
        <p:sp>
          <p:nvSpPr>
            <p:cNvPr id="1575" name="Google Shape;1575;p57"/>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7"/>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7"/>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7"/>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57"/>
          <p:cNvGrpSpPr/>
          <p:nvPr/>
        </p:nvGrpSpPr>
        <p:grpSpPr>
          <a:xfrm>
            <a:off x="5322464" y="966504"/>
            <a:ext cx="758083" cy="691884"/>
            <a:chOff x="5976993" y="238644"/>
            <a:chExt cx="671226" cy="612558"/>
          </a:xfrm>
        </p:grpSpPr>
        <p:grpSp>
          <p:nvGrpSpPr>
            <p:cNvPr id="1580" name="Google Shape;1580;p57"/>
            <p:cNvGrpSpPr/>
            <p:nvPr/>
          </p:nvGrpSpPr>
          <p:grpSpPr>
            <a:xfrm>
              <a:off x="6207869" y="264821"/>
              <a:ext cx="255900" cy="309550"/>
              <a:chOff x="4721075" y="260350"/>
              <a:chExt cx="255900" cy="309550"/>
            </a:xfrm>
          </p:grpSpPr>
          <p:sp>
            <p:nvSpPr>
              <p:cNvPr id="1581" name="Google Shape;1581;p57"/>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7"/>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7"/>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7"/>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57"/>
            <p:cNvGrpSpPr/>
            <p:nvPr/>
          </p:nvGrpSpPr>
          <p:grpSpPr>
            <a:xfrm>
              <a:off x="6014775" y="319425"/>
              <a:ext cx="267975" cy="297900"/>
              <a:chOff x="4428250" y="314750"/>
              <a:chExt cx="267975" cy="297900"/>
            </a:xfrm>
          </p:grpSpPr>
          <p:sp>
            <p:nvSpPr>
              <p:cNvPr id="1586" name="Google Shape;1586;p57"/>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7"/>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7"/>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57"/>
            <p:cNvGrpSpPr/>
            <p:nvPr/>
          </p:nvGrpSpPr>
          <p:grpSpPr>
            <a:xfrm>
              <a:off x="6384394" y="238644"/>
              <a:ext cx="263825" cy="384100"/>
              <a:chOff x="4897600" y="530925"/>
              <a:chExt cx="263825" cy="384100"/>
            </a:xfrm>
          </p:grpSpPr>
          <p:sp>
            <p:nvSpPr>
              <p:cNvPr id="1590" name="Google Shape;1590;p57"/>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7"/>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7"/>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3" name="Google Shape;1593;p57"/>
            <p:cNvGrpSpPr/>
            <p:nvPr/>
          </p:nvGrpSpPr>
          <p:grpSpPr>
            <a:xfrm>
              <a:off x="5976993" y="471107"/>
              <a:ext cx="222175" cy="258225"/>
              <a:chOff x="4390750" y="609200"/>
              <a:chExt cx="222175" cy="258225"/>
            </a:xfrm>
          </p:grpSpPr>
          <p:sp>
            <p:nvSpPr>
              <p:cNvPr id="1594" name="Google Shape;1594;p57"/>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7"/>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7"/>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7"/>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57"/>
            <p:cNvGrpSpPr/>
            <p:nvPr/>
          </p:nvGrpSpPr>
          <p:grpSpPr>
            <a:xfrm>
              <a:off x="6012699" y="624883"/>
              <a:ext cx="258950" cy="209025"/>
              <a:chOff x="4427350" y="850800"/>
              <a:chExt cx="258950" cy="209025"/>
            </a:xfrm>
          </p:grpSpPr>
          <p:sp>
            <p:nvSpPr>
              <p:cNvPr id="1599" name="Google Shape;1599;p57"/>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7"/>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7"/>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57"/>
            <p:cNvGrpSpPr/>
            <p:nvPr/>
          </p:nvGrpSpPr>
          <p:grpSpPr>
            <a:xfrm>
              <a:off x="6192527" y="709277"/>
              <a:ext cx="269050" cy="141925"/>
              <a:chOff x="4703050" y="934300"/>
              <a:chExt cx="269050" cy="141925"/>
            </a:xfrm>
          </p:grpSpPr>
          <p:sp>
            <p:nvSpPr>
              <p:cNvPr id="1603" name="Google Shape;1603;p57"/>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7"/>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5" name="Google Shape;1605;p57"/>
          <p:cNvGrpSpPr/>
          <p:nvPr/>
        </p:nvGrpSpPr>
        <p:grpSpPr>
          <a:xfrm rot="5400000">
            <a:off x="7811864" y="752915"/>
            <a:ext cx="87395" cy="517491"/>
            <a:chOff x="4427900" y="1369375"/>
            <a:chExt cx="77375" cy="458200"/>
          </a:xfrm>
        </p:grpSpPr>
        <p:grpSp>
          <p:nvGrpSpPr>
            <p:cNvPr id="1606" name="Google Shape;1606;p57"/>
            <p:cNvGrpSpPr/>
            <p:nvPr/>
          </p:nvGrpSpPr>
          <p:grpSpPr>
            <a:xfrm>
              <a:off x="4427900" y="1369375"/>
              <a:ext cx="36800" cy="458200"/>
              <a:chOff x="4427900" y="1369375"/>
              <a:chExt cx="36800" cy="458200"/>
            </a:xfrm>
          </p:grpSpPr>
          <p:sp>
            <p:nvSpPr>
              <p:cNvPr id="1607" name="Google Shape;1607;p57"/>
              <p:cNvSpPr/>
              <p:nvPr/>
            </p:nvSpPr>
            <p:spPr>
              <a:xfrm>
                <a:off x="4428250" y="1369375"/>
                <a:ext cx="2375" cy="458200"/>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7"/>
              <p:cNvSpPr/>
              <p:nvPr/>
            </p:nvSpPr>
            <p:spPr>
              <a:xfrm>
                <a:off x="4427900"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7"/>
              <p:cNvSpPr/>
              <p:nvPr/>
            </p:nvSpPr>
            <p:spPr>
              <a:xfrm>
                <a:off x="4428250"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7"/>
              <p:cNvSpPr/>
              <p:nvPr/>
            </p:nvSpPr>
            <p:spPr>
              <a:xfrm>
                <a:off x="4428250"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7"/>
              <p:cNvSpPr/>
              <p:nvPr/>
            </p:nvSpPr>
            <p:spPr>
              <a:xfrm>
                <a:off x="4428250"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7"/>
              <p:cNvSpPr/>
              <p:nvPr/>
            </p:nvSpPr>
            <p:spPr>
              <a:xfrm>
                <a:off x="4427900"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7"/>
              <p:cNvSpPr/>
              <p:nvPr/>
            </p:nvSpPr>
            <p:spPr>
              <a:xfrm>
                <a:off x="4428250"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7"/>
              <p:cNvSpPr/>
              <p:nvPr/>
            </p:nvSpPr>
            <p:spPr>
              <a:xfrm>
                <a:off x="4428250"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7"/>
              <p:cNvSpPr/>
              <p:nvPr/>
            </p:nvSpPr>
            <p:spPr>
              <a:xfrm>
                <a:off x="4427900"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a:off x="4427900"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a:off x="4428250"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a:off x="4428250"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7"/>
              <p:cNvSpPr/>
              <p:nvPr/>
            </p:nvSpPr>
            <p:spPr>
              <a:xfrm>
                <a:off x="4427900"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7"/>
              <p:cNvSpPr/>
              <p:nvPr/>
            </p:nvSpPr>
            <p:spPr>
              <a:xfrm>
                <a:off x="4428250"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4428250"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4428250"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4427900"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7"/>
              <p:cNvSpPr/>
              <p:nvPr/>
            </p:nvSpPr>
            <p:spPr>
              <a:xfrm>
                <a:off x="4428250"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4428250"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4428250"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4427900"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4428250"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4428250"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4428250"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4427900"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4428250"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4428250"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4428250"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4427900"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4428250"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4428250"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4428250" y="1825400"/>
                <a:ext cx="17350" cy="2175"/>
              </a:xfrm>
              <a:custGeom>
                <a:avLst/>
                <a:gdLst/>
                <a:ahLst/>
                <a:cxnLst/>
                <a:rect l="l" t="t" r="r" b="b"/>
                <a:pathLst>
                  <a:path w="694" h="87" extrusionOk="0">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4428250" y="1796900"/>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57"/>
            <p:cNvGrpSpPr/>
            <p:nvPr/>
          </p:nvGrpSpPr>
          <p:grpSpPr>
            <a:xfrm>
              <a:off x="4488850" y="1372625"/>
              <a:ext cx="16425" cy="169875"/>
              <a:chOff x="4488850" y="1372625"/>
              <a:chExt cx="16425" cy="169875"/>
            </a:xfrm>
          </p:grpSpPr>
          <p:sp>
            <p:nvSpPr>
              <p:cNvPr id="1641" name="Google Shape;1641;p57"/>
              <p:cNvSpPr/>
              <p:nvPr/>
            </p:nvSpPr>
            <p:spPr>
              <a:xfrm>
                <a:off x="4488850" y="13726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4488850" y="13982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4488850" y="14238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4488850" y="1449450"/>
                <a:ext cx="16425" cy="16425"/>
              </a:xfrm>
              <a:custGeom>
                <a:avLst/>
                <a:gdLst/>
                <a:ahLst/>
                <a:cxnLst/>
                <a:rect l="l" t="t" r="r" b="b"/>
                <a:pathLst>
                  <a:path w="657" h="657" extrusionOk="0">
                    <a:moveTo>
                      <a:pt x="0" y="0"/>
                    </a:moveTo>
                    <a:lnTo>
                      <a:pt x="0" y="656"/>
                    </a:lnTo>
                    <a:lnTo>
                      <a:pt x="657" y="656"/>
                    </a:lnTo>
                    <a:lnTo>
                      <a:pt x="65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4488850" y="14748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4488850" y="1500475"/>
                <a:ext cx="16425" cy="16600"/>
              </a:xfrm>
              <a:custGeom>
                <a:avLst/>
                <a:gdLst/>
                <a:ahLst/>
                <a:cxnLst/>
                <a:rect l="l" t="t" r="r" b="b"/>
                <a:pathLst>
                  <a:path w="657" h="664" extrusionOk="0">
                    <a:moveTo>
                      <a:pt x="0" y="0"/>
                    </a:moveTo>
                    <a:lnTo>
                      <a:pt x="0" y="664"/>
                    </a:lnTo>
                    <a:lnTo>
                      <a:pt x="657" y="664"/>
                    </a:lnTo>
                    <a:lnTo>
                      <a:pt x="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4488850" y="1526075"/>
                <a:ext cx="16425" cy="16425"/>
              </a:xfrm>
              <a:custGeom>
                <a:avLst/>
                <a:gdLst/>
                <a:ahLst/>
                <a:cxnLst/>
                <a:rect l="l" t="t" r="r" b="b"/>
                <a:pathLst>
                  <a:path w="657" h="657" extrusionOk="0">
                    <a:moveTo>
                      <a:pt x="0" y="0"/>
                    </a:moveTo>
                    <a:lnTo>
                      <a:pt x="0" y="657"/>
                    </a:lnTo>
                    <a:lnTo>
                      <a:pt x="657" y="657"/>
                    </a:lnTo>
                    <a:lnTo>
                      <a:pt x="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8" name="Google Shape;1648;p57"/>
          <p:cNvGrpSpPr/>
          <p:nvPr/>
        </p:nvGrpSpPr>
        <p:grpSpPr>
          <a:xfrm>
            <a:off x="4553653" y="1403110"/>
            <a:ext cx="287997" cy="219067"/>
            <a:chOff x="5023100" y="253750"/>
            <a:chExt cx="255000" cy="193950"/>
          </a:xfrm>
        </p:grpSpPr>
        <p:sp>
          <p:nvSpPr>
            <p:cNvPr id="1649" name="Google Shape;1649;p57"/>
            <p:cNvSpPr/>
            <p:nvPr/>
          </p:nvSpPr>
          <p:spPr>
            <a:xfrm>
              <a:off x="5023100" y="253750"/>
              <a:ext cx="255000" cy="193950"/>
            </a:xfrm>
            <a:custGeom>
              <a:avLst/>
              <a:gdLst/>
              <a:ahLst/>
              <a:cxnLst/>
              <a:rect l="l" t="t" r="r" b="b"/>
              <a:pathLst>
                <a:path w="10200" h="7758" extrusionOk="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5023100" y="253800"/>
              <a:ext cx="254625" cy="147150"/>
            </a:xfrm>
            <a:custGeom>
              <a:avLst/>
              <a:gdLst/>
              <a:ahLst/>
              <a:cxnLst/>
              <a:rect l="l" t="t" r="r" b="b"/>
              <a:pathLst>
                <a:path w="10185" h="5886" extrusionOk="0">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5045475" y="266950"/>
              <a:ext cx="209725" cy="121200"/>
            </a:xfrm>
            <a:custGeom>
              <a:avLst/>
              <a:gdLst/>
              <a:ahLst/>
              <a:cxnLst/>
              <a:rect l="l" t="t" r="r" b="b"/>
              <a:pathLst>
                <a:path w="8389" h="4848" extrusionOk="0">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5072325" y="282825"/>
              <a:ext cx="155650" cy="90000"/>
            </a:xfrm>
            <a:custGeom>
              <a:avLst/>
              <a:gdLst/>
              <a:ahLst/>
              <a:cxnLst/>
              <a:rect l="l" t="t" r="r" b="b"/>
              <a:pathLst>
                <a:path w="6226" h="3600" extrusionOk="0">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5090725" y="296850"/>
              <a:ext cx="118500" cy="62325"/>
            </a:xfrm>
            <a:custGeom>
              <a:avLst/>
              <a:gdLst/>
              <a:ahLst/>
              <a:cxnLst/>
              <a:rect l="l" t="t" r="r" b="b"/>
              <a:pathLst>
                <a:path w="4740" h="2493" extrusionOk="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5121025" y="311675"/>
              <a:ext cx="57725" cy="33200"/>
            </a:xfrm>
            <a:custGeom>
              <a:avLst/>
              <a:gdLst/>
              <a:ahLst/>
              <a:cxnLst/>
              <a:rect l="l" t="t" r="r" b="b"/>
              <a:pathLst>
                <a:path w="2309" h="1328" extrusionOk="0">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57"/>
          <p:cNvGrpSpPr/>
          <p:nvPr/>
        </p:nvGrpSpPr>
        <p:grpSpPr>
          <a:xfrm>
            <a:off x="4501765" y="1029060"/>
            <a:ext cx="163961" cy="243605"/>
            <a:chOff x="3431675" y="243350"/>
            <a:chExt cx="145175" cy="215675"/>
          </a:xfrm>
        </p:grpSpPr>
        <p:sp>
          <p:nvSpPr>
            <p:cNvPr id="1656" name="Google Shape;1656;p57"/>
            <p:cNvSpPr/>
            <p:nvPr/>
          </p:nvSpPr>
          <p:spPr>
            <a:xfrm>
              <a:off x="3519500" y="424200"/>
              <a:ext cx="57350" cy="34825"/>
            </a:xfrm>
            <a:custGeom>
              <a:avLst/>
              <a:gdLst/>
              <a:ahLst/>
              <a:cxnLst/>
              <a:rect l="l" t="t" r="r" b="b"/>
              <a:pathLst>
                <a:path w="2294" h="1393" extrusionOk="0">
                  <a:moveTo>
                    <a:pt x="51" y="0"/>
                  </a:moveTo>
                  <a:lnTo>
                    <a:pt x="0" y="29"/>
                  </a:lnTo>
                  <a:lnTo>
                    <a:pt x="974" y="635"/>
                  </a:lnTo>
                  <a:lnTo>
                    <a:pt x="2294" y="1392"/>
                  </a:lnTo>
                  <a:lnTo>
                    <a:pt x="5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3464675" y="262275"/>
              <a:ext cx="112175" cy="196750"/>
            </a:xfrm>
            <a:custGeom>
              <a:avLst/>
              <a:gdLst/>
              <a:ahLst/>
              <a:cxnLst/>
              <a:rect l="l" t="t" r="r" b="b"/>
              <a:pathLst>
                <a:path w="4487" h="7870" extrusionOk="0">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3431675" y="308075"/>
              <a:ext cx="33025" cy="148600"/>
            </a:xfrm>
            <a:custGeom>
              <a:avLst/>
              <a:gdLst/>
              <a:ahLst/>
              <a:cxnLst/>
              <a:rect l="l" t="t" r="r" b="b"/>
              <a:pathLst>
                <a:path w="1321" h="5944" extrusionOk="0">
                  <a:moveTo>
                    <a:pt x="1" y="0"/>
                  </a:moveTo>
                  <a:lnTo>
                    <a:pt x="1" y="5186"/>
                  </a:lnTo>
                  <a:lnTo>
                    <a:pt x="1321" y="5943"/>
                  </a:lnTo>
                  <a:lnTo>
                    <a:pt x="1321" y="758"/>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3431675" y="243350"/>
              <a:ext cx="145175" cy="83675"/>
            </a:xfrm>
            <a:custGeom>
              <a:avLst/>
              <a:gdLst/>
              <a:ahLst/>
              <a:cxnLst/>
              <a:rect l="l" t="t" r="r" b="b"/>
              <a:pathLst>
                <a:path w="5807" h="3347" extrusionOk="0">
                  <a:moveTo>
                    <a:pt x="4487" y="0"/>
                  </a:moveTo>
                  <a:lnTo>
                    <a:pt x="1" y="2589"/>
                  </a:lnTo>
                  <a:lnTo>
                    <a:pt x="1321" y="3347"/>
                  </a:lnTo>
                  <a:lnTo>
                    <a:pt x="5807" y="757"/>
                  </a:lnTo>
                  <a:lnTo>
                    <a:pt x="448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57"/>
          <p:cNvGrpSpPr/>
          <p:nvPr/>
        </p:nvGrpSpPr>
        <p:grpSpPr>
          <a:xfrm>
            <a:off x="5009043" y="1043517"/>
            <a:ext cx="201428" cy="220987"/>
            <a:chOff x="3782200" y="256150"/>
            <a:chExt cx="178350" cy="195650"/>
          </a:xfrm>
        </p:grpSpPr>
        <p:sp>
          <p:nvSpPr>
            <p:cNvPr id="1661" name="Google Shape;1661;p57"/>
            <p:cNvSpPr/>
            <p:nvPr/>
          </p:nvSpPr>
          <p:spPr>
            <a:xfrm>
              <a:off x="3791950" y="256150"/>
              <a:ext cx="154900" cy="142100"/>
            </a:xfrm>
            <a:custGeom>
              <a:avLst/>
              <a:gdLst/>
              <a:ahLst/>
              <a:cxnLst/>
              <a:rect l="l" t="t" r="r" b="b"/>
              <a:pathLst>
                <a:path w="6196" h="5684" extrusionOk="0">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3782200" y="328275"/>
              <a:ext cx="178350" cy="123525"/>
            </a:xfrm>
            <a:custGeom>
              <a:avLst/>
              <a:gdLst/>
              <a:ahLst/>
              <a:cxnLst/>
              <a:rect l="l" t="t" r="r" b="b"/>
              <a:pathLst>
                <a:path w="7134" h="4941" extrusionOk="0">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3815200" y="276075"/>
              <a:ext cx="145175" cy="175725"/>
            </a:xfrm>
            <a:custGeom>
              <a:avLst/>
              <a:gdLst/>
              <a:ahLst/>
              <a:cxnLst/>
              <a:rect l="l" t="t" r="r" b="b"/>
              <a:pathLst>
                <a:path w="5807" h="7029" extrusionOk="0">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57"/>
          <p:cNvGrpSpPr/>
          <p:nvPr/>
        </p:nvGrpSpPr>
        <p:grpSpPr>
          <a:xfrm>
            <a:off x="5981017" y="1451330"/>
            <a:ext cx="191857" cy="207037"/>
            <a:chOff x="3189900" y="762150"/>
            <a:chExt cx="169875" cy="183300"/>
          </a:xfrm>
        </p:grpSpPr>
        <p:grpSp>
          <p:nvGrpSpPr>
            <p:cNvPr id="1665" name="Google Shape;1665;p57"/>
            <p:cNvGrpSpPr/>
            <p:nvPr/>
          </p:nvGrpSpPr>
          <p:grpSpPr>
            <a:xfrm>
              <a:off x="3192775" y="894450"/>
              <a:ext cx="164100" cy="51000"/>
              <a:chOff x="3192775" y="894450"/>
              <a:chExt cx="164100" cy="51000"/>
            </a:xfrm>
          </p:grpSpPr>
          <p:sp>
            <p:nvSpPr>
              <p:cNvPr id="1666" name="Google Shape;1666;p57"/>
              <p:cNvSpPr/>
              <p:nvPr/>
            </p:nvSpPr>
            <p:spPr>
              <a:xfrm>
                <a:off x="3192775" y="894450"/>
                <a:ext cx="164100" cy="51000"/>
              </a:xfrm>
              <a:custGeom>
                <a:avLst/>
                <a:gdLst/>
                <a:ahLst/>
                <a:cxnLst/>
                <a:rect l="l" t="t" r="r" b="b"/>
                <a:pathLst>
                  <a:path w="6564" h="2040" extrusionOk="0">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7"/>
              <p:cNvSpPr/>
              <p:nvPr/>
            </p:nvSpPr>
            <p:spPr>
              <a:xfrm>
                <a:off x="3259850" y="894450"/>
                <a:ext cx="25800" cy="50875"/>
              </a:xfrm>
              <a:custGeom>
                <a:avLst/>
                <a:gdLst/>
                <a:ahLst/>
                <a:cxnLst/>
                <a:rect l="l" t="t" r="r" b="b"/>
                <a:pathLst>
                  <a:path w="1032" h="2035" extrusionOk="0">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57"/>
            <p:cNvGrpSpPr/>
            <p:nvPr/>
          </p:nvGrpSpPr>
          <p:grpSpPr>
            <a:xfrm>
              <a:off x="3192775" y="862421"/>
              <a:ext cx="164100" cy="34915"/>
              <a:chOff x="3192775" y="867225"/>
              <a:chExt cx="164100" cy="25450"/>
            </a:xfrm>
          </p:grpSpPr>
          <p:sp>
            <p:nvSpPr>
              <p:cNvPr id="1669" name="Google Shape;1669;p57"/>
              <p:cNvSpPr/>
              <p:nvPr/>
            </p:nvSpPr>
            <p:spPr>
              <a:xfrm>
                <a:off x="3192775" y="867225"/>
                <a:ext cx="164100" cy="25450"/>
              </a:xfrm>
              <a:custGeom>
                <a:avLst/>
                <a:gdLst/>
                <a:ahLst/>
                <a:cxnLst/>
                <a:rect l="l" t="t" r="r" b="b"/>
                <a:pathLst>
                  <a:path w="6564" h="1018" extrusionOk="0">
                    <a:moveTo>
                      <a:pt x="0" y="0"/>
                    </a:moveTo>
                    <a:lnTo>
                      <a:pt x="0" y="1017"/>
                    </a:lnTo>
                    <a:lnTo>
                      <a:pt x="6564" y="1017"/>
                    </a:ln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3259850" y="867225"/>
                <a:ext cx="25800" cy="25450"/>
              </a:xfrm>
              <a:custGeom>
                <a:avLst/>
                <a:gdLst/>
                <a:ahLst/>
                <a:cxnLst/>
                <a:rect l="l" t="t" r="r" b="b"/>
                <a:pathLst>
                  <a:path w="1032" h="1018" extrusionOk="0">
                    <a:moveTo>
                      <a:pt x="0" y="0"/>
                    </a:moveTo>
                    <a:lnTo>
                      <a:pt x="0" y="1017"/>
                    </a:lnTo>
                    <a:lnTo>
                      <a:pt x="1032" y="1017"/>
                    </a:ln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57"/>
            <p:cNvGrpSpPr/>
            <p:nvPr/>
          </p:nvGrpSpPr>
          <p:grpSpPr>
            <a:xfrm>
              <a:off x="3189900" y="762150"/>
              <a:ext cx="169875" cy="102375"/>
              <a:chOff x="3189900" y="762150"/>
              <a:chExt cx="169875" cy="102375"/>
            </a:xfrm>
          </p:grpSpPr>
          <p:sp>
            <p:nvSpPr>
              <p:cNvPr id="1672" name="Google Shape;1672;p57"/>
              <p:cNvSpPr/>
              <p:nvPr/>
            </p:nvSpPr>
            <p:spPr>
              <a:xfrm>
                <a:off x="3192775" y="762150"/>
                <a:ext cx="164100" cy="102375"/>
              </a:xfrm>
              <a:custGeom>
                <a:avLst/>
                <a:gdLst/>
                <a:ahLst/>
                <a:cxnLst/>
                <a:rect l="l" t="t" r="r" b="b"/>
                <a:pathLst>
                  <a:path w="6564" h="4095" extrusionOk="0">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3259850" y="788950"/>
                <a:ext cx="25800" cy="75575"/>
              </a:xfrm>
              <a:custGeom>
                <a:avLst/>
                <a:gdLst/>
                <a:ahLst/>
                <a:cxnLst/>
                <a:rect l="l" t="t" r="r" b="b"/>
                <a:pathLst>
                  <a:path w="1032" h="3023" extrusionOk="0">
                    <a:moveTo>
                      <a:pt x="0" y="1"/>
                    </a:moveTo>
                    <a:lnTo>
                      <a:pt x="0" y="3023"/>
                    </a:lnTo>
                    <a:lnTo>
                      <a:pt x="1032" y="3023"/>
                    </a:lnTo>
                    <a:lnTo>
                      <a:pt x="1032" y="15"/>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3189900" y="762175"/>
                <a:ext cx="169875" cy="94700"/>
              </a:xfrm>
              <a:custGeom>
                <a:avLst/>
                <a:gdLst/>
                <a:ahLst/>
                <a:cxnLst/>
                <a:rect l="l" t="t" r="r" b="b"/>
                <a:pathLst>
                  <a:path w="6795" h="3788" extrusionOk="0">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5" name="Google Shape;1675;p57"/>
          <p:cNvGrpSpPr/>
          <p:nvPr/>
        </p:nvGrpSpPr>
        <p:grpSpPr>
          <a:xfrm>
            <a:off x="4200824" y="1424207"/>
            <a:ext cx="202501" cy="173521"/>
            <a:chOff x="2862744" y="750125"/>
            <a:chExt cx="179300" cy="153627"/>
          </a:xfrm>
        </p:grpSpPr>
        <p:grpSp>
          <p:nvGrpSpPr>
            <p:cNvPr id="1676" name="Google Shape;1676;p57"/>
            <p:cNvGrpSpPr/>
            <p:nvPr/>
          </p:nvGrpSpPr>
          <p:grpSpPr>
            <a:xfrm>
              <a:off x="2934544" y="750125"/>
              <a:ext cx="107500" cy="112300"/>
              <a:chOff x="2934750" y="687150"/>
              <a:chExt cx="107500" cy="112300"/>
            </a:xfrm>
          </p:grpSpPr>
          <p:sp>
            <p:nvSpPr>
              <p:cNvPr id="1677" name="Google Shape;1677;p57"/>
              <p:cNvSpPr/>
              <p:nvPr/>
            </p:nvSpPr>
            <p:spPr>
              <a:xfrm>
                <a:off x="3011575" y="716850"/>
                <a:ext cx="30675" cy="82600"/>
              </a:xfrm>
              <a:custGeom>
                <a:avLst/>
                <a:gdLst/>
                <a:ahLst/>
                <a:cxnLst/>
                <a:rect l="l" t="t" r="r" b="b"/>
                <a:pathLst>
                  <a:path w="1227" h="3304" extrusionOk="0">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2934750" y="687150"/>
                <a:ext cx="107500" cy="62000"/>
              </a:xfrm>
              <a:custGeom>
                <a:avLst/>
                <a:gdLst/>
                <a:ahLst/>
                <a:cxnLst/>
                <a:rect l="l" t="t" r="r" b="b"/>
                <a:pathLst>
                  <a:path w="4300" h="2480" extrusionOk="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2934750" y="704750"/>
                <a:ext cx="76825" cy="94700"/>
              </a:xfrm>
              <a:custGeom>
                <a:avLst/>
                <a:gdLst/>
                <a:ahLst/>
                <a:cxnLst/>
                <a:rect l="l" t="t" r="r" b="b"/>
                <a:pathLst>
                  <a:path w="3073" h="3788" extrusionOk="0">
                    <a:moveTo>
                      <a:pt x="1" y="1"/>
                    </a:moveTo>
                    <a:lnTo>
                      <a:pt x="1" y="2020"/>
                    </a:lnTo>
                    <a:lnTo>
                      <a:pt x="3073" y="3787"/>
                    </a:lnTo>
                    <a:lnTo>
                      <a:pt x="3073" y="1775"/>
                    </a:lnTo>
                    <a:lnTo>
                      <a:pt x="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57"/>
            <p:cNvGrpSpPr/>
            <p:nvPr/>
          </p:nvGrpSpPr>
          <p:grpSpPr>
            <a:xfrm>
              <a:off x="2896875" y="767675"/>
              <a:ext cx="114700" cy="116325"/>
              <a:chOff x="2896875" y="767675"/>
              <a:chExt cx="114700" cy="116325"/>
            </a:xfrm>
          </p:grpSpPr>
          <p:sp>
            <p:nvSpPr>
              <p:cNvPr id="1681" name="Google Shape;1681;p57"/>
              <p:cNvSpPr/>
              <p:nvPr/>
            </p:nvSpPr>
            <p:spPr>
              <a:xfrm>
                <a:off x="2973700" y="811850"/>
                <a:ext cx="37875" cy="72150"/>
              </a:xfrm>
              <a:custGeom>
                <a:avLst/>
                <a:gdLst/>
                <a:ahLst/>
                <a:cxnLst/>
                <a:rect l="l" t="t" r="r" b="b"/>
                <a:pathLst>
                  <a:path w="1515" h="2886" extrusionOk="0">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a:off x="2896875" y="767675"/>
                <a:ext cx="114525" cy="66025"/>
              </a:xfrm>
              <a:custGeom>
                <a:avLst/>
                <a:gdLst/>
                <a:ahLst/>
                <a:cxnLst/>
                <a:rect l="l" t="t" r="r" b="b"/>
                <a:pathLst>
                  <a:path w="4581" h="2641" extrusionOk="0">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a:off x="2896875" y="789500"/>
                <a:ext cx="76850" cy="94500"/>
              </a:xfrm>
              <a:custGeom>
                <a:avLst/>
                <a:gdLst/>
                <a:ahLst/>
                <a:cxnLst/>
                <a:rect l="l" t="t" r="r" b="b"/>
                <a:pathLst>
                  <a:path w="3074" h="3780" extrusionOk="0">
                    <a:moveTo>
                      <a:pt x="1" y="1"/>
                    </a:moveTo>
                    <a:lnTo>
                      <a:pt x="1" y="2020"/>
                    </a:lnTo>
                    <a:lnTo>
                      <a:pt x="3073" y="3780"/>
                    </a:lnTo>
                    <a:lnTo>
                      <a:pt x="3073" y="1768"/>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57"/>
            <p:cNvGrpSpPr/>
            <p:nvPr/>
          </p:nvGrpSpPr>
          <p:grpSpPr>
            <a:xfrm>
              <a:off x="2862744" y="789602"/>
              <a:ext cx="110750" cy="114150"/>
              <a:chOff x="2862975" y="845225"/>
              <a:chExt cx="110750" cy="114150"/>
            </a:xfrm>
          </p:grpSpPr>
          <p:sp>
            <p:nvSpPr>
              <p:cNvPr id="1685" name="Google Shape;1685;p57"/>
              <p:cNvSpPr/>
              <p:nvPr/>
            </p:nvSpPr>
            <p:spPr>
              <a:xfrm>
                <a:off x="2862975" y="879475"/>
                <a:ext cx="110750" cy="79900"/>
              </a:xfrm>
              <a:custGeom>
                <a:avLst/>
                <a:gdLst/>
                <a:ahLst/>
                <a:cxnLst/>
                <a:rect l="l" t="t" r="r" b="b"/>
                <a:pathLst>
                  <a:path w="4430" h="3196" extrusionOk="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a:off x="2863175" y="845225"/>
                <a:ext cx="110375" cy="63750"/>
              </a:xfrm>
              <a:custGeom>
                <a:avLst/>
                <a:gdLst/>
                <a:ahLst/>
                <a:cxnLst/>
                <a:rect l="l" t="t" r="r" b="b"/>
                <a:pathLst>
                  <a:path w="4415" h="2550" extrusionOk="0">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57"/>
          <p:cNvGrpSpPr/>
          <p:nvPr/>
        </p:nvGrpSpPr>
        <p:grpSpPr>
          <a:xfrm>
            <a:off x="3518186" y="1071374"/>
            <a:ext cx="610213" cy="564453"/>
            <a:chOff x="2431875" y="700600"/>
            <a:chExt cx="264700" cy="244850"/>
          </a:xfrm>
        </p:grpSpPr>
        <p:sp>
          <p:nvSpPr>
            <p:cNvPr id="1688" name="Google Shape;1688;p57"/>
            <p:cNvSpPr/>
            <p:nvPr/>
          </p:nvSpPr>
          <p:spPr>
            <a:xfrm>
              <a:off x="2552500" y="700650"/>
              <a:ext cx="137600" cy="113225"/>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2621550" y="700600"/>
              <a:ext cx="68550" cy="113275"/>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a:off x="2546375" y="700650"/>
              <a:ext cx="150200" cy="95375"/>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a:off x="2579900" y="716125"/>
              <a:ext cx="83150" cy="47975"/>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a:off x="2578450" y="716125"/>
              <a:ext cx="86050" cy="27250"/>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p:cNvSpPr/>
            <p:nvPr/>
          </p:nvSpPr>
          <p:spPr>
            <a:xfrm>
              <a:off x="2438550" y="774775"/>
              <a:ext cx="165350" cy="96875"/>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p:cNvSpPr/>
            <p:nvPr/>
          </p:nvSpPr>
          <p:spPr>
            <a:xfrm>
              <a:off x="2431875" y="774700"/>
              <a:ext cx="172025" cy="79100"/>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p:cNvSpPr/>
            <p:nvPr/>
          </p:nvSpPr>
          <p:spPr>
            <a:xfrm>
              <a:off x="2465400" y="790225"/>
              <a:ext cx="83150" cy="48175"/>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7"/>
            <p:cNvSpPr/>
            <p:nvPr/>
          </p:nvSpPr>
          <p:spPr>
            <a:xfrm>
              <a:off x="2464150" y="790225"/>
              <a:ext cx="85850" cy="27425"/>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7"/>
            <p:cNvSpPr/>
            <p:nvPr/>
          </p:nvSpPr>
          <p:spPr>
            <a:xfrm>
              <a:off x="2552325" y="832225"/>
              <a:ext cx="137050" cy="113225"/>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7"/>
            <p:cNvSpPr/>
            <p:nvPr/>
          </p:nvSpPr>
          <p:spPr>
            <a:xfrm>
              <a:off x="2545650" y="832225"/>
              <a:ext cx="150575" cy="95375"/>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7"/>
            <p:cNvSpPr/>
            <p:nvPr/>
          </p:nvSpPr>
          <p:spPr>
            <a:xfrm>
              <a:off x="2575225" y="863975"/>
              <a:ext cx="91250" cy="48175"/>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2577925" y="863975"/>
              <a:ext cx="85850" cy="27425"/>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57"/>
          <p:cNvGrpSpPr/>
          <p:nvPr/>
        </p:nvGrpSpPr>
        <p:grpSpPr>
          <a:xfrm>
            <a:off x="4193901" y="1043518"/>
            <a:ext cx="216347" cy="265394"/>
            <a:chOff x="4722841" y="238125"/>
            <a:chExt cx="191559" cy="234966"/>
          </a:xfrm>
        </p:grpSpPr>
        <p:grpSp>
          <p:nvGrpSpPr>
            <p:cNvPr id="1702" name="Google Shape;1702;p57"/>
            <p:cNvGrpSpPr/>
            <p:nvPr/>
          </p:nvGrpSpPr>
          <p:grpSpPr>
            <a:xfrm>
              <a:off x="4818100" y="238125"/>
              <a:ext cx="96300" cy="179775"/>
              <a:chOff x="2798800" y="238125"/>
              <a:chExt cx="96300" cy="179775"/>
            </a:xfrm>
          </p:grpSpPr>
          <p:sp>
            <p:nvSpPr>
              <p:cNvPr id="1703" name="Google Shape;1703;p57"/>
              <p:cNvSpPr/>
              <p:nvPr/>
            </p:nvSpPr>
            <p:spPr>
              <a:xfrm>
                <a:off x="2798800" y="238125"/>
                <a:ext cx="96300" cy="55725"/>
              </a:xfrm>
              <a:custGeom>
                <a:avLst/>
                <a:gdLst/>
                <a:ahLst/>
                <a:cxnLst/>
                <a:rect l="l" t="t" r="r" b="b"/>
                <a:pathLst>
                  <a:path w="3852" h="2229" extrusionOk="0">
                    <a:moveTo>
                      <a:pt x="1926" y="0"/>
                    </a:moveTo>
                    <a:lnTo>
                      <a:pt x="0" y="1111"/>
                    </a:lnTo>
                    <a:lnTo>
                      <a:pt x="1926" y="2229"/>
                    </a:lnTo>
                    <a:lnTo>
                      <a:pt x="3852" y="1111"/>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2798800" y="265875"/>
                <a:ext cx="48175" cy="152025"/>
              </a:xfrm>
              <a:custGeom>
                <a:avLst/>
                <a:gdLst/>
                <a:ahLst/>
                <a:cxnLst/>
                <a:rect l="l" t="t" r="r" b="b"/>
                <a:pathLst>
                  <a:path w="1927" h="6081" extrusionOk="0">
                    <a:moveTo>
                      <a:pt x="0" y="1"/>
                    </a:moveTo>
                    <a:lnTo>
                      <a:pt x="0" y="4970"/>
                    </a:lnTo>
                    <a:lnTo>
                      <a:pt x="1926" y="6081"/>
                    </a:lnTo>
                    <a:lnTo>
                      <a:pt x="1926" y="1119"/>
                    </a:lnTo>
                    <a:lnTo>
                      <a:pt x="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2846950" y="265875"/>
                <a:ext cx="48150" cy="152025"/>
              </a:xfrm>
              <a:custGeom>
                <a:avLst/>
                <a:gdLst/>
                <a:ahLst/>
                <a:cxnLst/>
                <a:rect l="l" t="t" r="r" b="b"/>
                <a:pathLst>
                  <a:path w="1926" h="6081" extrusionOk="0">
                    <a:moveTo>
                      <a:pt x="1926" y="1"/>
                    </a:moveTo>
                    <a:lnTo>
                      <a:pt x="0" y="1119"/>
                    </a:lnTo>
                    <a:lnTo>
                      <a:pt x="0" y="6081"/>
                    </a:lnTo>
                    <a:lnTo>
                      <a:pt x="1926" y="4970"/>
                    </a:lnTo>
                    <a:lnTo>
                      <a:pt x="19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57"/>
            <p:cNvGrpSpPr/>
            <p:nvPr/>
          </p:nvGrpSpPr>
          <p:grpSpPr>
            <a:xfrm>
              <a:off x="4769812" y="311347"/>
              <a:ext cx="96300" cy="134375"/>
              <a:chOff x="2698550" y="350800"/>
              <a:chExt cx="96300" cy="134375"/>
            </a:xfrm>
          </p:grpSpPr>
          <p:sp>
            <p:nvSpPr>
              <p:cNvPr id="1707" name="Google Shape;1707;p57"/>
              <p:cNvSpPr/>
              <p:nvPr/>
            </p:nvSpPr>
            <p:spPr>
              <a:xfrm>
                <a:off x="2698550" y="350800"/>
                <a:ext cx="96300" cy="55575"/>
              </a:xfrm>
              <a:custGeom>
                <a:avLst/>
                <a:gdLst/>
                <a:ahLst/>
                <a:cxnLst/>
                <a:rect l="l" t="t" r="r" b="b"/>
                <a:pathLst>
                  <a:path w="3852" h="2223" extrusionOk="0">
                    <a:moveTo>
                      <a:pt x="1926" y="1"/>
                    </a:moveTo>
                    <a:lnTo>
                      <a:pt x="0" y="1111"/>
                    </a:lnTo>
                    <a:lnTo>
                      <a:pt x="1926" y="2222"/>
                    </a:lnTo>
                    <a:lnTo>
                      <a:pt x="3852" y="1111"/>
                    </a:lnTo>
                    <a:lnTo>
                      <a:pt x="19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7"/>
              <p:cNvSpPr/>
              <p:nvPr/>
            </p:nvSpPr>
            <p:spPr>
              <a:xfrm>
                <a:off x="2698550" y="378575"/>
                <a:ext cx="48150" cy="106600"/>
              </a:xfrm>
              <a:custGeom>
                <a:avLst/>
                <a:gdLst/>
                <a:ahLst/>
                <a:cxnLst/>
                <a:rect l="l" t="t" r="r" b="b"/>
                <a:pathLst>
                  <a:path w="1926" h="4264" extrusionOk="0">
                    <a:moveTo>
                      <a:pt x="0" y="0"/>
                    </a:moveTo>
                    <a:lnTo>
                      <a:pt x="0" y="3152"/>
                    </a:lnTo>
                    <a:lnTo>
                      <a:pt x="1926" y="4263"/>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7"/>
              <p:cNvSpPr/>
              <p:nvPr/>
            </p:nvSpPr>
            <p:spPr>
              <a:xfrm>
                <a:off x="2746675" y="378575"/>
                <a:ext cx="48175" cy="106600"/>
              </a:xfrm>
              <a:custGeom>
                <a:avLst/>
                <a:gdLst/>
                <a:ahLst/>
                <a:cxnLst/>
                <a:rect l="l" t="t" r="r" b="b"/>
                <a:pathLst>
                  <a:path w="1927" h="4264" extrusionOk="0">
                    <a:moveTo>
                      <a:pt x="1927" y="0"/>
                    </a:moveTo>
                    <a:lnTo>
                      <a:pt x="1" y="1111"/>
                    </a:lnTo>
                    <a:lnTo>
                      <a:pt x="1" y="4263"/>
                    </a:lnTo>
                    <a:lnTo>
                      <a:pt x="1927" y="3152"/>
                    </a:lnTo>
                    <a:lnTo>
                      <a:pt x="192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57"/>
            <p:cNvGrpSpPr/>
            <p:nvPr/>
          </p:nvGrpSpPr>
          <p:grpSpPr>
            <a:xfrm>
              <a:off x="4722841" y="379141"/>
              <a:ext cx="96125" cy="93950"/>
              <a:chOff x="2615975" y="444575"/>
              <a:chExt cx="96125" cy="93950"/>
            </a:xfrm>
          </p:grpSpPr>
          <p:sp>
            <p:nvSpPr>
              <p:cNvPr id="1711" name="Google Shape;1711;p57"/>
              <p:cNvSpPr/>
              <p:nvPr/>
            </p:nvSpPr>
            <p:spPr>
              <a:xfrm>
                <a:off x="2615975" y="444575"/>
                <a:ext cx="96125" cy="55725"/>
              </a:xfrm>
              <a:custGeom>
                <a:avLst/>
                <a:gdLst/>
                <a:ahLst/>
                <a:cxnLst/>
                <a:rect l="l" t="t" r="r" b="b"/>
                <a:pathLst>
                  <a:path w="3845" h="2229" extrusionOk="0">
                    <a:moveTo>
                      <a:pt x="1926" y="0"/>
                    </a:moveTo>
                    <a:lnTo>
                      <a:pt x="0" y="1118"/>
                    </a:lnTo>
                    <a:lnTo>
                      <a:pt x="1926" y="2229"/>
                    </a:lnTo>
                    <a:lnTo>
                      <a:pt x="3844" y="1118"/>
                    </a:lnTo>
                    <a:lnTo>
                      <a:pt x="1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7"/>
              <p:cNvSpPr/>
              <p:nvPr/>
            </p:nvSpPr>
            <p:spPr>
              <a:xfrm>
                <a:off x="2615975" y="472525"/>
                <a:ext cx="48150" cy="66000"/>
              </a:xfrm>
              <a:custGeom>
                <a:avLst/>
                <a:gdLst/>
                <a:ahLst/>
                <a:cxnLst/>
                <a:rect l="l" t="t" r="r" b="b"/>
                <a:pathLst>
                  <a:path w="1926" h="2640" extrusionOk="0">
                    <a:moveTo>
                      <a:pt x="0" y="0"/>
                    </a:moveTo>
                    <a:lnTo>
                      <a:pt x="0" y="1529"/>
                    </a:lnTo>
                    <a:lnTo>
                      <a:pt x="1926" y="2640"/>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7"/>
              <p:cNvSpPr/>
              <p:nvPr/>
            </p:nvSpPr>
            <p:spPr>
              <a:xfrm>
                <a:off x="2664100" y="472525"/>
                <a:ext cx="48000" cy="66000"/>
              </a:xfrm>
              <a:custGeom>
                <a:avLst/>
                <a:gdLst/>
                <a:ahLst/>
                <a:cxnLst/>
                <a:rect l="l" t="t" r="r" b="b"/>
                <a:pathLst>
                  <a:path w="1920" h="2640" extrusionOk="0">
                    <a:moveTo>
                      <a:pt x="1919" y="0"/>
                    </a:moveTo>
                    <a:lnTo>
                      <a:pt x="1" y="1111"/>
                    </a:lnTo>
                    <a:lnTo>
                      <a:pt x="1" y="2640"/>
                    </a:lnTo>
                    <a:lnTo>
                      <a:pt x="1919" y="1529"/>
                    </a:lnTo>
                    <a:lnTo>
                      <a:pt x="191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4" name="Google Shape;1714;p57"/>
          <p:cNvGrpSpPr/>
          <p:nvPr/>
        </p:nvGrpSpPr>
        <p:grpSpPr>
          <a:xfrm>
            <a:off x="4959250" y="1358511"/>
            <a:ext cx="301013" cy="279495"/>
            <a:chOff x="3506875" y="724175"/>
            <a:chExt cx="266525" cy="247450"/>
          </a:xfrm>
        </p:grpSpPr>
        <p:sp>
          <p:nvSpPr>
            <p:cNvPr id="1715" name="Google Shape;1715;p57"/>
            <p:cNvSpPr/>
            <p:nvPr/>
          </p:nvSpPr>
          <p:spPr>
            <a:xfrm>
              <a:off x="3506875" y="724175"/>
              <a:ext cx="266525" cy="247350"/>
            </a:xfrm>
            <a:custGeom>
              <a:avLst/>
              <a:gdLst/>
              <a:ahLst/>
              <a:cxnLst/>
              <a:rect l="l" t="t" r="r" b="b"/>
              <a:pathLst>
                <a:path w="10661" h="9894" extrusionOk="0">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7"/>
            <p:cNvSpPr/>
            <p:nvPr/>
          </p:nvSpPr>
          <p:spPr>
            <a:xfrm>
              <a:off x="3516425" y="724225"/>
              <a:ext cx="256975" cy="247400"/>
            </a:xfrm>
            <a:custGeom>
              <a:avLst/>
              <a:gdLst/>
              <a:ahLst/>
              <a:cxnLst/>
              <a:rect l="l" t="t" r="r" b="b"/>
              <a:pathLst>
                <a:path w="10279" h="9896" extrusionOk="0">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7"/>
            <p:cNvSpPr/>
            <p:nvPr/>
          </p:nvSpPr>
          <p:spPr>
            <a:xfrm>
              <a:off x="3558800" y="832225"/>
              <a:ext cx="111450" cy="57175"/>
            </a:xfrm>
            <a:custGeom>
              <a:avLst/>
              <a:gdLst/>
              <a:ahLst/>
              <a:cxnLst/>
              <a:rect l="l" t="t" r="r" b="b"/>
              <a:pathLst>
                <a:path w="4458" h="2287" extrusionOk="0">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7"/>
            <p:cNvSpPr/>
            <p:nvPr/>
          </p:nvSpPr>
          <p:spPr>
            <a:xfrm>
              <a:off x="3553225" y="766250"/>
              <a:ext cx="77725" cy="107475"/>
            </a:xfrm>
            <a:custGeom>
              <a:avLst/>
              <a:gdLst/>
              <a:ahLst/>
              <a:cxnLst/>
              <a:rect l="l" t="t" r="r" b="b"/>
              <a:pathLst>
                <a:path w="3109" h="4299" extrusionOk="0">
                  <a:moveTo>
                    <a:pt x="3109" y="0"/>
                  </a:moveTo>
                  <a:cubicBezTo>
                    <a:pt x="3109" y="0"/>
                    <a:pt x="0" y="765"/>
                    <a:pt x="224" y="4299"/>
                  </a:cubicBezTo>
                  <a:lnTo>
                    <a:pt x="3109" y="2640"/>
                  </a:lnTo>
                  <a:lnTo>
                    <a:pt x="310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7"/>
            <p:cNvSpPr/>
            <p:nvPr/>
          </p:nvSpPr>
          <p:spPr>
            <a:xfrm>
              <a:off x="3630925" y="766250"/>
              <a:ext cx="51775" cy="118850"/>
            </a:xfrm>
            <a:custGeom>
              <a:avLst/>
              <a:gdLst/>
              <a:ahLst/>
              <a:cxnLst/>
              <a:rect l="l" t="t" r="r" b="b"/>
              <a:pathLst>
                <a:path w="2071" h="4754" extrusionOk="0">
                  <a:moveTo>
                    <a:pt x="1" y="0"/>
                  </a:moveTo>
                  <a:lnTo>
                    <a:pt x="1" y="2633"/>
                  </a:lnTo>
                  <a:lnTo>
                    <a:pt x="1573" y="4753"/>
                  </a:lnTo>
                  <a:cubicBezTo>
                    <a:pt x="2071" y="1623"/>
                    <a:pt x="1"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7"/>
            <p:cNvSpPr/>
            <p:nvPr/>
          </p:nvSpPr>
          <p:spPr>
            <a:xfrm>
              <a:off x="3590550" y="832225"/>
              <a:ext cx="62575" cy="32075"/>
            </a:xfrm>
            <a:custGeom>
              <a:avLst/>
              <a:gdLst/>
              <a:ahLst/>
              <a:cxnLst/>
              <a:rect l="l" t="t" r="r" b="b"/>
              <a:pathLst>
                <a:path w="2503" h="1283" extrusionOk="0">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7"/>
            <p:cNvSpPr/>
            <p:nvPr/>
          </p:nvSpPr>
          <p:spPr>
            <a:xfrm>
              <a:off x="3587300" y="795100"/>
              <a:ext cx="43650" cy="60425"/>
            </a:xfrm>
            <a:custGeom>
              <a:avLst/>
              <a:gdLst/>
              <a:ahLst/>
              <a:cxnLst/>
              <a:rect l="l" t="t" r="r" b="b"/>
              <a:pathLst>
                <a:path w="1746" h="2417" extrusionOk="0">
                  <a:moveTo>
                    <a:pt x="1746" y="0"/>
                  </a:moveTo>
                  <a:cubicBezTo>
                    <a:pt x="1746" y="0"/>
                    <a:pt x="0" y="433"/>
                    <a:pt x="130" y="2416"/>
                  </a:cubicBezTo>
                  <a:lnTo>
                    <a:pt x="1746" y="1486"/>
                  </a:lnTo>
                  <a:lnTo>
                    <a:pt x="17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7"/>
            <p:cNvSpPr/>
            <p:nvPr/>
          </p:nvSpPr>
          <p:spPr>
            <a:xfrm>
              <a:off x="3630925" y="795100"/>
              <a:ext cx="29050" cy="66725"/>
            </a:xfrm>
            <a:custGeom>
              <a:avLst/>
              <a:gdLst/>
              <a:ahLst/>
              <a:cxnLst/>
              <a:rect l="l" t="t" r="r" b="b"/>
              <a:pathLst>
                <a:path w="1162" h="2669" extrusionOk="0">
                  <a:moveTo>
                    <a:pt x="1" y="0"/>
                  </a:moveTo>
                  <a:lnTo>
                    <a:pt x="1" y="1486"/>
                  </a:lnTo>
                  <a:lnTo>
                    <a:pt x="888" y="2669"/>
                  </a:lnTo>
                  <a:cubicBezTo>
                    <a:pt x="1162" y="916"/>
                    <a:pt x="1" y="0"/>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7"/>
            <p:cNvSpPr/>
            <p:nvPr/>
          </p:nvSpPr>
          <p:spPr>
            <a:xfrm>
              <a:off x="3611275" y="832225"/>
              <a:ext cx="30500" cy="15550"/>
            </a:xfrm>
            <a:custGeom>
              <a:avLst/>
              <a:gdLst/>
              <a:ahLst/>
              <a:cxnLst/>
              <a:rect l="l" t="t" r="r" b="b"/>
              <a:pathLst>
                <a:path w="1220" h="622" extrusionOk="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7"/>
            <p:cNvSpPr/>
            <p:nvPr/>
          </p:nvSpPr>
          <p:spPr>
            <a:xfrm>
              <a:off x="3609825" y="814200"/>
              <a:ext cx="21125" cy="29250"/>
            </a:xfrm>
            <a:custGeom>
              <a:avLst/>
              <a:gdLst/>
              <a:ahLst/>
              <a:cxnLst/>
              <a:rect l="l" t="t" r="r" b="b"/>
              <a:pathLst>
                <a:path w="845" h="1170" extrusionOk="0">
                  <a:moveTo>
                    <a:pt x="845" y="1"/>
                  </a:moveTo>
                  <a:cubicBezTo>
                    <a:pt x="333" y="145"/>
                    <a:pt x="1" y="635"/>
                    <a:pt x="58" y="1169"/>
                  </a:cubicBezTo>
                  <a:lnTo>
                    <a:pt x="845" y="722"/>
                  </a:lnTo>
                  <a:lnTo>
                    <a:pt x="845"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7"/>
            <p:cNvSpPr/>
            <p:nvPr/>
          </p:nvSpPr>
          <p:spPr>
            <a:xfrm>
              <a:off x="3630925" y="814200"/>
              <a:ext cx="14275" cy="32475"/>
            </a:xfrm>
            <a:custGeom>
              <a:avLst/>
              <a:gdLst/>
              <a:ahLst/>
              <a:cxnLst/>
              <a:rect l="l" t="t" r="r" b="b"/>
              <a:pathLst>
                <a:path w="571" h="1299" extrusionOk="0">
                  <a:moveTo>
                    <a:pt x="1" y="1"/>
                  </a:moveTo>
                  <a:lnTo>
                    <a:pt x="1" y="722"/>
                  </a:lnTo>
                  <a:lnTo>
                    <a:pt x="433" y="1299"/>
                  </a:lnTo>
                  <a:cubicBezTo>
                    <a:pt x="570" y="441"/>
                    <a:pt x="1" y="1"/>
                    <a:pt x="1"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6" name="Google Shape;1726;p57"/>
          <p:cNvGrpSpPr/>
          <p:nvPr/>
        </p:nvGrpSpPr>
        <p:grpSpPr>
          <a:xfrm>
            <a:off x="4757246" y="1039762"/>
            <a:ext cx="170681" cy="251031"/>
            <a:chOff x="3608400" y="252825"/>
            <a:chExt cx="151125" cy="222250"/>
          </a:xfrm>
        </p:grpSpPr>
        <p:sp>
          <p:nvSpPr>
            <p:cNvPr id="1727" name="Google Shape;1727;p57"/>
            <p:cNvSpPr/>
            <p:nvPr/>
          </p:nvSpPr>
          <p:spPr>
            <a:xfrm>
              <a:off x="3608400" y="252825"/>
              <a:ext cx="151125" cy="222250"/>
            </a:xfrm>
            <a:custGeom>
              <a:avLst/>
              <a:gdLst/>
              <a:ahLst/>
              <a:cxnLst/>
              <a:rect l="l" t="t" r="r" b="b"/>
              <a:pathLst>
                <a:path w="6045" h="8890" extrusionOk="0">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7"/>
            <p:cNvSpPr/>
            <p:nvPr/>
          </p:nvSpPr>
          <p:spPr>
            <a:xfrm>
              <a:off x="3608575" y="278125"/>
              <a:ext cx="108375" cy="196950"/>
            </a:xfrm>
            <a:custGeom>
              <a:avLst/>
              <a:gdLst/>
              <a:ahLst/>
              <a:cxnLst/>
              <a:rect l="l" t="t" r="r" b="b"/>
              <a:pathLst>
                <a:path w="4335" h="7878" extrusionOk="0">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57"/>
          <p:cNvGrpSpPr/>
          <p:nvPr/>
        </p:nvGrpSpPr>
        <p:grpSpPr>
          <a:xfrm>
            <a:off x="3724001" y="4126320"/>
            <a:ext cx="329890" cy="226164"/>
            <a:chOff x="1267553" y="2204175"/>
            <a:chExt cx="492740" cy="337759"/>
          </a:xfrm>
        </p:grpSpPr>
        <p:sp>
          <p:nvSpPr>
            <p:cNvPr id="1730" name="Google Shape;1730;p57"/>
            <p:cNvSpPr/>
            <p:nvPr/>
          </p:nvSpPr>
          <p:spPr>
            <a:xfrm>
              <a:off x="1495035" y="2279744"/>
              <a:ext cx="70542" cy="60010"/>
            </a:xfrm>
            <a:custGeom>
              <a:avLst/>
              <a:gdLst/>
              <a:ahLst/>
              <a:cxnLst/>
              <a:rect l="l" t="t" r="r" b="b"/>
              <a:pathLst>
                <a:path w="4374" h="3721" extrusionOk="0">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7"/>
            <p:cNvSpPr/>
            <p:nvPr/>
          </p:nvSpPr>
          <p:spPr>
            <a:xfrm>
              <a:off x="1474296" y="2204175"/>
              <a:ext cx="150147" cy="82831"/>
            </a:xfrm>
            <a:custGeom>
              <a:avLst/>
              <a:gdLst/>
              <a:ahLst/>
              <a:cxnLst/>
              <a:rect l="l" t="t" r="r" b="b"/>
              <a:pathLst>
                <a:path w="9310" h="5136" extrusionOk="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7"/>
            <p:cNvSpPr/>
            <p:nvPr/>
          </p:nvSpPr>
          <p:spPr>
            <a:xfrm>
              <a:off x="1431916" y="2280695"/>
              <a:ext cx="63317" cy="71461"/>
            </a:xfrm>
            <a:custGeom>
              <a:avLst/>
              <a:gdLst/>
              <a:ahLst/>
              <a:cxnLst/>
              <a:rect l="l" t="t" r="r" b="b"/>
              <a:pathLst>
                <a:path w="3926" h="4431" extrusionOk="0">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7"/>
            <p:cNvSpPr/>
            <p:nvPr/>
          </p:nvSpPr>
          <p:spPr>
            <a:xfrm>
              <a:off x="1339381" y="2205723"/>
              <a:ext cx="155856" cy="93685"/>
            </a:xfrm>
            <a:custGeom>
              <a:avLst/>
              <a:gdLst/>
              <a:ahLst/>
              <a:cxnLst/>
              <a:rect l="l" t="t" r="r" b="b"/>
              <a:pathLst>
                <a:path w="9664" h="5809" extrusionOk="0">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7"/>
            <p:cNvSpPr/>
            <p:nvPr/>
          </p:nvSpPr>
          <p:spPr>
            <a:xfrm>
              <a:off x="1626257" y="2331397"/>
              <a:ext cx="1129" cy="3161"/>
            </a:xfrm>
            <a:custGeom>
              <a:avLst/>
              <a:gdLst/>
              <a:ahLst/>
              <a:cxnLst/>
              <a:rect l="l" t="t" r="r" b="b"/>
              <a:pathLst>
                <a:path w="70" h="196" extrusionOk="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7"/>
            <p:cNvSpPr/>
            <p:nvPr/>
          </p:nvSpPr>
          <p:spPr>
            <a:xfrm>
              <a:off x="1627564" y="2335477"/>
              <a:ext cx="758" cy="3338"/>
            </a:xfrm>
            <a:custGeom>
              <a:avLst/>
              <a:gdLst/>
              <a:ahLst/>
              <a:cxnLst/>
              <a:rect l="l" t="t" r="r" b="b"/>
              <a:pathLst>
                <a:path w="47" h="207" extrusionOk="0">
                  <a:moveTo>
                    <a:pt x="0" y="0"/>
                  </a:moveTo>
                  <a:cubicBezTo>
                    <a:pt x="23" y="69"/>
                    <a:pt x="35" y="138"/>
                    <a:pt x="46" y="207"/>
                  </a:cubicBezTo>
                  <a:cubicBezTo>
                    <a:pt x="35" y="138"/>
                    <a:pt x="23"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7"/>
            <p:cNvSpPr/>
            <p:nvPr/>
          </p:nvSpPr>
          <p:spPr>
            <a:xfrm>
              <a:off x="1629047" y="2343250"/>
              <a:ext cx="194" cy="3532"/>
            </a:xfrm>
            <a:custGeom>
              <a:avLst/>
              <a:gdLst/>
              <a:ahLst/>
              <a:cxnLst/>
              <a:rect l="l" t="t" r="r" b="b"/>
              <a:pathLst>
                <a:path w="12" h="219" extrusionOk="0">
                  <a:moveTo>
                    <a:pt x="0" y="0"/>
                  </a:moveTo>
                  <a:cubicBezTo>
                    <a:pt x="11" y="69"/>
                    <a:pt x="11" y="150"/>
                    <a:pt x="11" y="218"/>
                  </a:cubicBezTo>
                  <a:cubicBezTo>
                    <a:pt x="11" y="150"/>
                    <a:pt x="11"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7"/>
            <p:cNvSpPr/>
            <p:nvPr/>
          </p:nvSpPr>
          <p:spPr>
            <a:xfrm>
              <a:off x="1628483" y="2339364"/>
              <a:ext cx="387" cy="3161"/>
            </a:xfrm>
            <a:custGeom>
              <a:avLst/>
              <a:gdLst/>
              <a:ahLst/>
              <a:cxnLst/>
              <a:rect l="l" t="t" r="r" b="b"/>
              <a:pathLst>
                <a:path w="24" h="196" extrusionOk="0">
                  <a:moveTo>
                    <a:pt x="1" y="0"/>
                  </a:moveTo>
                  <a:cubicBezTo>
                    <a:pt x="12" y="69"/>
                    <a:pt x="24" y="127"/>
                    <a:pt x="24" y="195"/>
                  </a:cubicBezTo>
                  <a:cubicBezTo>
                    <a:pt x="24" y="127"/>
                    <a:pt x="12" y="69"/>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7"/>
            <p:cNvSpPr/>
            <p:nvPr/>
          </p:nvSpPr>
          <p:spPr>
            <a:xfrm>
              <a:off x="1616275" y="2316045"/>
              <a:ext cx="2790" cy="3338"/>
            </a:xfrm>
            <a:custGeom>
              <a:avLst/>
              <a:gdLst/>
              <a:ahLst/>
              <a:cxnLst/>
              <a:rect l="l" t="t" r="r" b="b"/>
              <a:pathLst>
                <a:path w="173" h="207" extrusionOk="0">
                  <a:moveTo>
                    <a:pt x="0" y="0"/>
                  </a:moveTo>
                  <a:cubicBezTo>
                    <a:pt x="57" y="69"/>
                    <a:pt x="115" y="138"/>
                    <a:pt x="172" y="207"/>
                  </a:cubicBezTo>
                  <a:cubicBezTo>
                    <a:pt x="115" y="138"/>
                    <a:pt x="57"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7"/>
            <p:cNvSpPr/>
            <p:nvPr/>
          </p:nvSpPr>
          <p:spPr>
            <a:xfrm>
              <a:off x="1619597" y="2320109"/>
              <a:ext cx="2419" cy="3355"/>
            </a:xfrm>
            <a:custGeom>
              <a:avLst/>
              <a:gdLst/>
              <a:ahLst/>
              <a:cxnLst/>
              <a:rect l="l" t="t" r="r" b="b"/>
              <a:pathLst>
                <a:path w="150" h="208" extrusionOk="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7"/>
            <p:cNvSpPr/>
            <p:nvPr/>
          </p:nvSpPr>
          <p:spPr>
            <a:xfrm>
              <a:off x="1624419" y="2327704"/>
              <a:ext cx="1484" cy="3338"/>
            </a:xfrm>
            <a:custGeom>
              <a:avLst/>
              <a:gdLst/>
              <a:ahLst/>
              <a:cxnLst/>
              <a:rect l="l" t="t" r="r" b="b"/>
              <a:pathLst>
                <a:path w="92" h="207" extrusionOk="0">
                  <a:moveTo>
                    <a:pt x="0" y="0"/>
                  </a:moveTo>
                  <a:cubicBezTo>
                    <a:pt x="35" y="69"/>
                    <a:pt x="69" y="138"/>
                    <a:pt x="92" y="207"/>
                  </a:cubicBezTo>
                  <a:cubicBezTo>
                    <a:pt x="69" y="138"/>
                    <a:pt x="35"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7"/>
            <p:cNvSpPr/>
            <p:nvPr/>
          </p:nvSpPr>
          <p:spPr>
            <a:xfrm>
              <a:off x="1622000" y="2323624"/>
              <a:ext cx="1871" cy="3161"/>
            </a:xfrm>
            <a:custGeom>
              <a:avLst/>
              <a:gdLst/>
              <a:ahLst/>
              <a:cxnLst/>
              <a:rect l="l" t="t" r="r" b="b"/>
              <a:pathLst>
                <a:path w="116" h="196" extrusionOk="0">
                  <a:moveTo>
                    <a:pt x="1" y="1"/>
                  </a:moveTo>
                  <a:cubicBezTo>
                    <a:pt x="47" y="70"/>
                    <a:pt x="81" y="139"/>
                    <a:pt x="116" y="196"/>
                  </a:cubicBezTo>
                  <a:cubicBezTo>
                    <a:pt x="81" y="139"/>
                    <a:pt x="47"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7"/>
            <p:cNvSpPr/>
            <p:nvPr/>
          </p:nvSpPr>
          <p:spPr>
            <a:xfrm>
              <a:off x="1565557" y="2219608"/>
              <a:ext cx="167162" cy="96459"/>
            </a:xfrm>
            <a:custGeom>
              <a:avLst/>
              <a:gdLst/>
              <a:ahLst/>
              <a:cxnLst/>
              <a:rect l="l" t="t" r="r" b="b"/>
              <a:pathLst>
                <a:path w="10365" h="5981" extrusionOk="0">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7"/>
            <p:cNvSpPr/>
            <p:nvPr/>
          </p:nvSpPr>
          <p:spPr>
            <a:xfrm>
              <a:off x="1565363" y="2286985"/>
              <a:ext cx="50931" cy="81831"/>
            </a:xfrm>
            <a:custGeom>
              <a:avLst/>
              <a:gdLst/>
              <a:ahLst/>
              <a:cxnLst/>
              <a:rect l="l" t="t" r="r" b="b"/>
              <a:pathLst>
                <a:path w="3158" h="5074" extrusionOk="0">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7"/>
            <p:cNvSpPr/>
            <p:nvPr/>
          </p:nvSpPr>
          <p:spPr>
            <a:xfrm>
              <a:off x="1399711" y="2299386"/>
              <a:ext cx="32223" cy="73316"/>
            </a:xfrm>
            <a:custGeom>
              <a:avLst/>
              <a:gdLst/>
              <a:ahLst/>
              <a:cxnLst/>
              <a:rect l="l" t="t" r="r" b="b"/>
              <a:pathLst>
                <a:path w="1998" h="4546" extrusionOk="0">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7"/>
            <p:cNvSpPr/>
            <p:nvPr/>
          </p:nvSpPr>
          <p:spPr>
            <a:xfrm>
              <a:off x="1270698" y="2245894"/>
              <a:ext cx="161243" cy="90153"/>
            </a:xfrm>
            <a:custGeom>
              <a:avLst/>
              <a:gdLst/>
              <a:ahLst/>
              <a:cxnLst/>
              <a:rect l="l" t="t" r="r" b="b"/>
              <a:pathLst>
                <a:path w="9998" h="5590" extrusionOk="0">
                  <a:moveTo>
                    <a:pt x="4259" y="0"/>
                  </a:moveTo>
                  <a:cubicBezTo>
                    <a:pt x="1895" y="1366"/>
                    <a:pt x="483" y="3076"/>
                    <a:pt x="1" y="4855"/>
                  </a:cubicBezTo>
                  <a:lnTo>
                    <a:pt x="8001" y="5590"/>
                  </a:lnTo>
                  <a:cubicBezTo>
                    <a:pt x="8230" y="4752"/>
                    <a:pt x="8896" y="3960"/>
                    <a:pt x="9998" y="3317"/>
                  </a:cubicBezTo>
                  <a:lnTo>
                    <a:pt x="42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7"/>
            <p:cNvSpPr/>
            <p:nvPr/>
          </p:nvSpPr>
          <p:spPr>
            <a:xfrm>
              <a:off x="1270521" y="2367489"/>
              <a:ext cx="16" cy="387"/>
            </a:xfrm>
            <a:custGeom>
              <a:avLst/>
              <a:gdLst/>
              <a:ahLst/>
              <a:cxnLst/>
              <a:rect l="l" t="t" r="r" b="b"/>
              <a:pathLst>
                <a:path w="1" h="24" extrusionOk="0">
                  <a:moveTo>
                    <a:pt x="1" y="1"/>
                  </a:moveTo>
                  <a:lnTo>
                    <a:pt x="1" y="24"/>
                  </a:lnTo>
                  <a:cubicBezTo>
                    <a:pt x="1" y="12"/>
                    <a:pt x="1" y="1"/>
                    <a:pt x="1"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7"/>
            <p:cNvSpPr/>
            <p:nvPr/>
          </p:nvSpPr>
          <p:spPr>
            <a:xfrm>
              <a:off x="1398969" y="2338622"/>
              <a:ext cx="210" cy="935"/>
            </a:xfrm>
            <a:custGeom>
              <a:avLst/>
              <a:gdLst/>
              <a:ahLst/>
              <a:cxnLst/>
              <a:rect l="l" t="t" r="r" b="b"/>
              <a:pathLst>
                <a:path w="13" h="58" extrusionOk="0">
                  <a:moveTo>
                    <a:pt x="12" y="0"/>
                  </a:moveTo>
                  <a:lnTo>
                    <a:pt x="1" y="58"/>
                  </a:ln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7"/>
            <p:cNvSpPr/>
            <p:nvPr/>
          </p:nvSpPr>
          <p:spPr>
            <a:xfrm>
              <a:off x="1398421" y="2343799"/>
              <a:ext cx="16" cy="1129"/>
            </a:xfrm>
            <a:custGeom>
              <a:avLst/>
              <a:gdLst/>
              <a:ahLst/>
              <a:cxnLst/>
              <a:rect l="l" t="t" r="r" b="b"/>
              <a:pathLst>
                <a:path w="1" h="70" extrusionOk="0">
                  <a:moveTo>
                    <a:pt x="0" y="1"/>
                  </a:moveTo>
                  <a:lnTo>
                    <a:pt x="0" y="70"/>
                  </a:lnTo>
                  <a:cubicBezTo>
                    <a:pt x="0" y="47"/>
                    <a:pt x="0" y="24"/>
                    <a:pt x="0"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7"/>
            <p:cNvSpPr/>
            <p:nvPr/>
          </p:nvSpPr>
          <p:spPr>
            <a:xfrm>
              <a:off x="1398598" y="2341219"/>
              <a:ext cx="210" cy="935"/>
            </a:xfrm>
            <a:custGeom>
              <a:avLst/>
              <a:gdLst/>
              <a:ahLst/>
              <a:cxnLst/>
              <a:rect l="l" t="t" r="r" b="b"/>
              <a:pathLst>
                <a:path w="13" h="58" extrusionOk="0">
                  <a:moveTo>
                    <a:pt x="12" y="0"/>
                  </a:moveTo>
                  <a:cubicBezTo>
                    <a:pt x="12" y="23"/>
                    <a:pt x="12" y="46"/>
                    <a:pt x="1" y="57"/>
                  </a:cubicBezTo>
                  <a:cubicBezTo>
                    <a:pt x="12" y="46"/>
                    <a:pt x="12" y="23"/>
                    <a:pt x="12"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7"/>
            <p:cNvSpPr/>
            <p:nvPr/>
          </p:nvSpPr>
          <p:spPr>
            <a:xfrm>
              <a:off x="1272746" y="2374536"/>
              <a:ext cx="1129" cy="2790"/>
            </a:xfrm>
            <a:custGeom>
              <a:avLst/>
              <a:gdLst/>
              <a:ahLst/>
              <a:cxnLst/>
              <a:rect l="l" t="t" r="r" b="b"/>
              <a:pathLst>
                <a:path w="70" h="173" extrusionOk="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7"/>
            <p:cNvSpPr/>
            <p:nvPr/>
          </p:nvSpPr>
          <p:spPr>
            <a:xfrm>
              <a:off x="1271069" y="2369343"/>
              <a:ext cx="1129" cy="3725"/>
            </a:xfrm>
            <a:custGeom>
              <a:avLst/>
              <a:gdLst/>
              <a:ahLst/>
              <a:cxnLst/>
              <a:rect l="l" t="t" r="r" b="b"/>
              <a:pathLst>
                <a:path w="70" h="231" extrusionOk="0">
                  <a:moveTo>
                    <a:pt x="70" y="230"/>
                  </a:moveTo>
                  <a:cubicBezTo>
                    <a:pt x="47" y="150"/>
                    <a:pt x="24" y="81"/>
                    <a:pt x="1" y="1"/>
                  </a:cubicBezTo>
                  <a:cubicBezTo>
                    <a:pt x="24" y="81"/>
                    <a:pt x="47" y="150"/>
                    <a:pt x="70" y="23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7"/>
            <p:cNvSpPr/>
            <p:nvPr/>
          </p:nvSpPr>
          <p:spPr>
            <a:xfrm>
              <a:off x="1616275" y="2316045"/>
              <a:ext cx="12967" cy="57204"/>
            </a:xfrm>
            <a:custGeom>
              <a:avLst/>
              <a:gdLst/>
              <a:ahLst/>
              <a:cxnLst/>
              <a:rect l="l" t="t" r="r" b="b"/>
              <a:pathLst>
                <a:path w="804" h="3547" extrusionOk="0">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7"/>
            <p:cNvSpPr/>
            <p:nvPr/>
          </p:nvSpPr>
          <p:spPr>
            <a:xfrm>
              <a:off x="1756754" y="2347314"/>
              <a:ext cx="3161" cy="74251"/>
            </a:xfrm>
            <a:custGeom>
              <a:avLst/>
              <a:gdLst/>
              <a:ahLst/>
              <a:cxnLst/>
              <a:rect l="l" t="t" r="r" b="b"/>
              <a:pathLst>
                <a:path w="196" h="4604" extrusionOk="0">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7"/>
            <p:cNvSpPr/>
            <p:nvPr/>
          </p:nvSpPr>
          <p:spPr>
            <a:xfrm>
              <a:off x="1616082" y="2281792"/>
              <a:ext cx="144212" cy="87024"/>
            </a:xfrm>
            <a:custGeom>
              <a:avLst/>
              <a:gdLst/>
              <a:ahLst/>
              <a:cxnLst/>
              <a:rect l="l" t="t" r="r" b="b"/>
              <a:pathLst>
                <a:path w="8942" h="5396" extrusionOk="0">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7"/>
            <p:cNvSpPr/>
            <p:nvPr/>
          </p:nvSpPr>
          <p:spPr>
            <a:xfrm>
              <a:off x="1267553" y="2345847"/>
              <a:ext cx="27239" cy="118102"/>
            </a:xfrm>
            <a:custGeom>
              <a:avLst/>
              <a:gdLst/>
              <a:ahLst/>
              <a:cxnLst/>
              <a:rect l="l" t="t" r="r" b="b"/>
              <a:pathLst>
                <a:path w="1689" h="7323" extrusionOk="0">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7"/>
            <p:cNvSpPr/>
            <p:nvPr/>
          </p:nvSpPr>
          <p:spPr>
            <a:xfrm>
              <a:off x="1267747" y="2324189"/>
              <a:ext cx="143277" cy="87008"/>
            </a:xfrm>
            <a:custGeom>
              <a:avLst/>
              <a:gdLst/>
              <a:ahLst/>
              <a:cxnLst/>
              <a:rect l="l" t="t" r="r" b="b"/>
              <a:pathLst>
                <a:path w="8884" h="5395" extrusionOk="0">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7"/>
            <p:cNvSpPr/>
            <p:nvPr/>
          </p:nvSpPr>
          <p:spPr>
            <a:xfrm>
              <a:off x="1309386" y="2425432"/>
              <a:ext cx="11499" cy="9080"/>
            </a:xfrm>
            <a:custGeom>
              <a:avLst/>
              <a:gdLst/>
              <a:ahLst/>
              <a:cxnLst/>
              <a:rect l="l" t="t" r="r" b="b"/>
              <a:pathLst>
                <a:path w="713" h="563" extrusionOk="0">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7"/>
            <p:cNvSpPr/>
            <p:nvPr/>
          </p:nvSpPr>
          <p:spPr>
            <a:xfrm>
              <a:off x="1294775" y="2411176"/>
              <a:ext cx="9257" cy="9644"/>
            </a:xfrm>
            <a:custGeom>
              <a:avLst/>
              <a:gdLst/>
              <a:ahLst/>
              <a:cxnLst/>
              <a:rect l="l" t="t" r="r" b="b"/>
              <a:pathLst>
                <a:path w="574" h="598" extrusionOk="0">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7"/>
            <p:cNvSpPr/>
            <p:nvPr/>
          </p:nvSpPr>
          <p:spPr>
            <a:xfrm>
              <a:off x="1688087" y="2368795"/>
              <a:ext cx="68864" cy="131439"/>
            </a:xfrm>
            <a:custGeom>
              <a:avLst/>
              <a:gdLst/>
              <a:ahLst/>
              <a:cxnLst/>
              <a:rect l="l" t="t" r="r" b="b"/>
              <a:pathLst>
                <a:path w="4270" h="8150" extrusionOk="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7"/>
            <p:cNvSpPr/>
            <p:nvPr/>
          </p:nvSpPr>
          <p:spPr>
            <a:xfrm>
              <a:off x="1595730" y="2356765"/>
              <a:ext cx="161227" cy="90524"/>
            </a:xfrm>
            <a:custGeom>
              <a:avLst/>
              <a:gdLst/>
              <a:ahLst/>
              <a:cxnLst/>
              <a:rect l="l" t="t" r="r" b="b"/>
              <a:pathLst>
                <a:path w="9997" h="5613" extrusionOk="0">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7"/>
            <p:cNvSpPr/>
            <p:nvPr/>
          </p:nvSpPr>
          <p:spPr>
            <a:xfrm>
              <a:off x="1294775" y="2411176"/>
              <a:ext cx="107925" cy="115150"/>
            </a:xfrm>
            <a:custGeom>
              <a:avLst/>
              <a:gdLst/>
              <a:ahLst/>
              <a:cxnLst/>
              <a:rect l="l" t="t" r="r" b="b"/>
              <a:pathLst>
                <a:path w="6692" h="7140" extrusionOk="0">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7"/>
            <p:cNvSpPr/>
            <p:nvPr/>
          </p:nvSpPr>
          <p:spPr>
            <a:xfrm>
              <a:off x="1294775" y="2376745"/>
              <a:ext cx="166597" cy="96636"/>
            </a:xfrm>
            <a:custGeom>
              <a:avLst/>
              <a:gdLst/>
              <a:ahLst/>
              <a:cxnLst/>
              <a:rect l="l" t="t" r="r" b="b"/>
              <a:pathLst>
                <a:path w="10330" h="5992" extrusionOk="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7"/>
            <p:cNvSpPr/>
            <p:nvPr/>
          </p:nvSpPr>
          <p:spPr>
            <a:xfrm>
              <a:off x="1532046" y="2393969"/>
              <a:ext cx="156243" cy="93491"/>
            </a:xfrm>
            <a:custGeom>
              <a:avLst/>
              <a:gdLst/>
              <a:ahLst/>
              <a:cxnLst/>
              <a:rect l="l" t="t" r="r" b="b"/>
              <a:pathLst>
                <a:path w="9688" h="5797" extrusionOk="0">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7"/>
            <p:cNvSpPr/>
            <p:nvPr/>
          </p:nvSpPr>
          <p:spPr>
            <a:xfrm>
              <a:off x="1552785" y="2447461"/>
              <a:ext cx="135503" cy="92749"/>
            </a:xfrm>
            <a:custGeom>
              <a:avLst/>
              <a:gdLst/>
              <a:ahLst/>
              <a:cxnLst/>
              <a:rect l="l" t="t" r="r" b="b"/>
              <a:pathLst>
                <a:path w="8402" h="5751" extrusionOk="0">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7"/>
            <p:cNvSpPr/>
            <p:nvPr/>
          </p:nvSpPr>
          <p:spPr>
            <a:xfrm>
              <a:off x="1402307" y="2473553"/>
              <a:ext cx="150502" cy="68381"/>
            </a:xfrm>
            <a:custGeom>
              <a:avLst/>
              <a:gdLst/>
              <a:ahLst/>
              <a:cxnLst/>
              <a:rect l="l" t="t" r="r" b="b"/>
              <a:pathLst>
                <a:path w="9332" h="4240" extrusionOk="0">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7"/>
            <p:cNvSpPr/>
            <p:nvPr/>
          </p:nvSpPr>
          <p:spPr>
            <a:xfrm>
              <a:off x="1402485" y="2405999"/>
              <a:ext cx="150502" cy="83186"/>
            </a:xfrm>
            <a:custGeom>
              <a:avLst/>
              <a:gdLst/>
              <a:ahLst/>
              <a:cxnLst/>
              <a:rect l="l" t="t" r="r" b="b"/>
              <a:pathLst>
                <a:path w="9332" h="5158" extrusionOk="0">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57"/>
          <p:cNvGrpSpPr/>
          <p:nvPr/>
        </p:nvGrpSpPr>
        <p:grpSpPr>
          <a:xfrm>
            <a:off x="3736957" y="3779807"/>
            <a:ext cx="303991" cy="211305"/>
            <a:chOff x="1916639" y="2215270"/>
            <a:chExt cx="454057" cy="315569"/>
          </a:xfrm>
        </p:grpSpPr>
        <p:sp>
          <p:nvSpPr>
            <p:cNvPr id="1768" name="Google Shape;1768;p57"/>
            <p:cNvSpPr/>
            <p:nvPr/>
          </p:nvSpPr>
          <p:spPr>
            <a:xfrm>
              <a:off x="1971810" y="2368609"/>
              <a:ext cx="8725" cy="8886"/>
            </a:xfrm>
            <a:custGeom>
              <a:avLst/>
              <a:gdLst/>
              <a:ahLst/>
              <a:cxnLst/>
              <a:rect l="l" t="t" r="r" b="b"/>
              <a:pathLst>
                <a:path w="541" h="551" extrusionOk="0">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7"/>
            <p:cNvSpPr/>
            <p:nvPr/>
          </p:nvSpPr>
          <p:spPr>
            <a:xfrm>
              <a:off x="1916639" y="2346059"/>
              <a:ext cx="24627" cy="112005"/>
            </a:xfrm>
            <a:custGeom>
              <a:avLst/>
              <a:gdLst/>
              <a:ahLst/>
              <a:cxnLst/>
              <a:rect l="l" t="t" r="r" b="b"/>
              <a:pathLst>
                <a:path w="1527" h="6945" extrusionOk="0">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7"/>
            <p:cNvSpPr/>
            <p:nvPr/>
          </p:nvSpPr>
          <p:spPr>
            <a:xfrm>
              <a:off x="2142814" y="2286582"/>
              <a:ext cx="227882" cy="80347"/>
            </a:xfrm>
            <a:custGeom>
              <a:avLst/>
              <a:gdLst/>
              <a:ahLst/>
              <a:cxnLst/>
              <a:rect l="l" t="t" r="r" b="b"/>
              <a:pathLst>
                <a:path w="14130" h="4982" extrusionOk="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7"/>
            <p:cNvSpPr/>
            <p:nvPr/>
          </p:nvSpPr>
          <p:spPr>
            <a:xfrm>
              <a:off x="2106723" y="2215270"/>
              <a:ext cx="138293" cy="131117"/>
            </a:xfrm>
            <a:custGeom>
              <a:avLst/>
              <a:gdLst/>
              <a:ahLst/>
              <a:cxnLst/>
              <a:rect l="l" t="t" r="r" b="b"/>
              <a:pathLst>
                <a:path w="8575" h="8130" extrusionOk="0">
                  <a:moveTo>
                    <a:pt x="2223" y="1"/>
                  </a:moveTo>
                  <a:cubicBezTo>
                    <a:pt x="1482" y="1"/>
                    <a:pt x="740" y="36"/>
                    <a:pt x="1" y="107"/>
                  </a:cubicBezTo>
                  <a:lnTo>
                    <a:pt x="2239" y="8129"/>
                  </a:lnTo>
                  <a:lnTo>
                    <a:pt x="8574" y="876"/>
                  </a:lnTo>
                  <a:cubicBezTo>
                    <a:pt x="6510" y="296"/>
                    <a:pt x="4369" y="1"/>
                    <a:pt x="2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7"/>
            <p:cNvSpPr/>
            <p:nvPr/>
          </p:nvSpPr>
          <p:spPr>
            <a:xfrm>
              <a:off x="2142814" y="2229381"/>
              <a:ext cx="227317" cy="210109"/>
            </a:xfrm>
            <a:custGeom>
              <a:avLst/>
              <a:gdLst/>
              <a:ahLst/>
              <a:cxnLst/>
              <a:rect l="l" t="t" r="r" b="b"/>
              <a:pathLst>
                <a:path w="14095" h="13028" extrusionOk="0">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7"/>
            <p:cNvSpPr/>
            <p:nvPr/>
          </p:nvSpPr>
          <p:spPr>
            <a:xfrm>
              <a:off x="1919606" y="2253812"/>
              <a:ext cx="223237" cy="92572"/>
            </a:xfrm>
            <a:custGeom>
              <a:avLst/>
              <a:gdLst/>
              <a:ahLst/>
              <a:cxnLst/>
              <a:rect l="l" t="t" r="r" b="b"/>
              <a:pathLst>
                <a:path w="13842" h="5740" extrusionOk="0">
                  <a:moveTo>
                    <a:pt x="3902" y="1"/>
                  </a:moveTo>
                  <a:cubicBezTo>
                    <a:pt x="1733" y="1263"/>
                    <a:pt x="425" y="2824"/>
                    <a:pt x="0" y="4465"/>
                  </a:cubicBezTo>
                  <a:lnTo>
                    <a:pt x="13842" y="5739"/>
                  </a:lnTo>
                  <a:lnTo>
                    <a:pt x="39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7"/>
            <p:cNvSpPr/>
            <p:nvPr/>
          </p:nvSpPr>
          <p:spPr>
            <a:xfrm>
              <a:off x="1959955" y="2423545"/>
              <a:ext cx="11112" cy="8161"/>
            </a:xfrm>
            <a:custGeom>
              <a:avLst/>
              <a:gdLst/>
              <a:ahLst/>
              <a:cxnLst/>
              <a:rect l="l" t="t" r="r" b="b"/>
              <a:pathLst>
                <a:path w="689" h="506" extrusionOk="0">
                  <a:moveTo>
                    <a:pt x="0" y="1"/>
                  </a:moveTo>
                  <a:cubicBezTo>
                    <a:pt x="207" y="173"/>
                    <a:pt x="448" y="345"/>
                    <a:pt x="689" y="505"/>
                  </a:cubicBezTo>
                  <a:cubicBezTo>
                    <a:pt x="448" y="333"/>
                    <a:pt x="207" y="173"/>
                    <a:pt x="0"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7"/>
            <p:cNvSpPr/>
            <p:nvPr/>
          </p:nvSpPr>
          <p:spPr>
            <a:xfrm>
              <a:off x="1916639" y="2217173"/>
              <a:ext cx="226204" cy="188998"/>
            </a:xfrm>
            <a:custGeom>
              <a:avLst/>
              <a:gdLst/>
              <a:ahLst/>
              <a:cxnLst/>
              <a:rect l="l" t="t" r="r" b="b"/>
              <a:pathLst>
                <a:path w="14026" h="11719" extrusionOk="0">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7"/>
            <p:cNvSpPr/>
            <p:nvPr/>
          </p:nvSpPr>
          <p:spPr>
            <a:xfrm>
              <a:off x="2304209" y="2366908"/>
              <a:ext cx="63333" cy="125327"/>
            </a:xfrm>
            <a:custGeom>
              <a:avLst/>
              <a:gdLst/>
              <a:ahLst/>
              <a:cxnLst/>
              <a:rect l="l" t="t" r="r" b="b"/>
              <a:pathLst>
                <a:path w="3927" h="7771" extrusionOk="0">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7"/>
            <p:cNvSpPr/>
            <p:nvPr/>
          </p:nvSpPr>
          <p:spPr>
            <a:xfrm>
              <a:off x="1941248" y="2405967"/>
              <a:ext cx="99233" cy="110328"/>
            </a:xfrm>
            <a:custGeom>
              <a:avLst/>
              <a:gdLst/>
              <a:ahLst/>
              <a:cxnLst/>
              <a:rect l="l" t="t" r="r" b="b"/>
              <a:pathLst>
                <a:path w="6153" h="6841" extrusionOk="0">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7"/>
            <p:cNvSpPr/>
            <p:nvPr/>
          </p:nvSpPr>
          <p:spPr>
            <a:xfrm>
              <a:off x="1941248" y="2346363"/>
              <a:ext cx="201594" cy="117182"/>
            </a:xfrm>
            <a:custGeom>
              <a:avLst/>
              <a:gdLst/>
              <a:ahLst/>
              <a:cxnLst/>
              <a:rect l="l" t="t" r="r" b="b"/>
              <a:pathLst>
                <a:path w="12500" h="7266" extrusionOk="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7"/>
            <p:cNvSpPr/>
            <p:nvPr/>
          </p:nvSpPr>
          <p:spPr>
            <a:xfrm>
              <a:off x="2040459" y="2346363"/>
              <a:ext cx="138842" cy="131633"/>
            </a:xfrm>
            <a:custGeom>
              <a:avLst/>
              <a:gdLst/>
              <a:ahLst/>
              <a:cxnLst/>
              <a:rect l="l" t="t" r="r" b="b"/>
              <a:pathLst>
                <a:path w="8609" h="8162" extrusionOk="0">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7"/>
            <p:cNvSpPr/>
            <p:nvPr/>
          </p:nvSpPr>
          <p:spPr>
            <a:xfrm>
              <a:off x="2142814" y="2346363"/>
              <a:ext cx="161420" cy="130133"/>
            </a:xfrm>
            <a:custGeom>
              <a:avLst/>
              <a:gdLst/>
              <a:ahLst/>
              <a:cxnLst/>
              <a:rect l="l" t="t" r="r" b="b"/>
              <a:pathLst>
                <a:path w="10009" h="8069" extrusionOk="0">
                  <a:moveTo>
                    <a:pt x="1" y="0"/>
                  </a:moveTo>
                  <a:lnTo>
                    <a:pt x="2250" y="8069"/>
                  </a:lnTo>
                  <a:cubicBezTo>
                    <a:pt x="5097" y="7805"/>
                    <a:pt x="7828" y="7047"/>
                    <a:pt x="10009" y="5773"/>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7"/>
            <p:cNvSpPr/>
            <p:nvPr/>
          </p:nvSpPr>
          <p:spPr>
            <a:xfrm>
              <a:off x="2179099" y="2439462"/>
              <a:ext cx="125133" cy="89782"/>
            </a:xfrm>
            <a:custGeom>
              <a:avLst/>
              <a:gdLst/>
              <a:ahLst/>
              <a:cxnLst/>
              <a:rect l="l" t="t" r="r" b="b"/>
              <a:pathLst>
                <a:path w="7759" h="5567" extrusionOk="0">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7"/>
            <p:cNvSpPr/>
            <p:nvPr/>
          </p:nvSpPr>
          <p:spPr>
            <a:xfrm>
              <a:off x="2040281" y="2463523"/>
              <a:ext cx="139019" cy="67316"/>
            </a:xfrm>
            <a:custGeom>
              <a:avLst/>
              <a:gdLst/>
              <a:ahLst/>
              <a:cxnLst/>
              <a:rect l="l" t="t" r="r" b="b"/>
              <a:pathLst>
                <a:path w="8620" h="4174" extrusionOk="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57"/>
          <p:cNvGrpSpPr/>
          <p:nvPr/>
        </p:nvGrpSpPr>
        <p:grpSpPr>
          <a:xfrm>
            <a:off x="6189087" y="960610"/>
            <a:ext cx="512288" cy="431584"/>
            <a:chOff x="2577764" y="2194918"/>
            <a:chExt cx="422855" cy="356269"/>
          </a:xfrm>
        </p:grpSpPr>
        <p:grpSp>
          <p:nvGrpSpPr>
            <p:cNvPr id="1784" name="Google Shape;1784;p57"/>
            <p:cNvGrpSpPr/>
            <p:nvPr/>
          </p:nvGrpSpPr>
          <p:grpSpPr>
            <a:xfrm>
              <a:off x="2577764" y="2355085"/>
              <a:ext cx="422855" cy="196102"/>
              <a:chOff x="1957711" y="1893712"/>
              <a:chExt cx="429818" cy="199311"/>
            </a:xfrm>
          </p:grpSpPr>
          <p:sp>
            <p:nvSpPr>
              <p:cNvPr id="1785" name="Google Shape;1785;p57"/>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7"/>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57"/>
            <p:cNvGrpSpPr/>
            <p:nvPr/>
          </p:nvGrpSpPr>
          <p:grpSpPr>
            <a:xfrm>
              <a:off x="2577764" y="2301696"/>
              <a:ext cx="422855" cy="196102"/>
              <a:chOff x="1957711" y="1893712"/>
              <a:chExt cx="429818" cy="199311"/>
            </a:xfrm>
          </p:grpSpPr>
          <p:sp>
            <p:nvSpPr>
              <p:cNvPr id="1788" name="Google Shape;1788;p57"/>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7"/>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57"/>
            <p:cNvGrpSpPr/>
            <p:nvPr/>
          </p:nvGrpSpPr>
          <p:grpSpPr>
            <a:xfrm>
              <a:off x="2577764" y="2248307"/>
              <a:ext cx="422855" cy="196102"/>
              <a:chOff x="1957711" y="1893712"/>
              <a:chExt cx="429818" cy="199311"/>
            </a:xfrm>
          </p:grpSpPr>
          <p:sp>
            <p:nvSpPr>
              <p:cNvPr id="1791" name="Google Shape;1791;p57"/>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7"/>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7"/>
            <p:cNvGrpSpPr/>
            <p:nvPr/>
          </p:nvGrpSpPr>
          <p:grpSpPr>
            <a:xfrm>
              <a:off x="2577764" y="2194918"/>
              <a:ext cx="422855" cy="196102"/>
              <a:chOff x="1957711" y="1893712"/>
              <a:chExt cx="429818" cy="199311"/>
            </a:xfrm>
          </p:grpSpPr>
          <p:sp>
            <p:nvSpPr>
              <p:cNvPr id="1794" name="Google Shape;1794;p57"/>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7"/>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6" name="Google Shape;1796;p57"/>
          <p:cNvGrpSpPr/>
          <p:nvPr/>
        </p:nvGrpSpPr>
        <p:grpSpPr>
          <a:xfrm>
            <a:off x="6249226" y="1272956"/>
            <a:ext cx="581324" cy="356145"/>
            <a:chOff x="1293855" y="3668534"/>
            <a:chExt cx="896137" cy="548930"/>
          </a:xfrm>
        </p:grpSpPr>
        <p:grpSp>
          <p:nvGrpSpPr>
            <p:cNvPr id="1797" name="Google Shape;1797;p57"/>
            <p:cNvGrpSpPr/>
            <p:nvPr/>
          </p:nvGrpSpPr>
          <p:grpSpPr>
            <a:xfrm>
              <a:off x="2109599" y="3668534"/>
              <a:ext cx="80392" cy="527901"/>
              <a:chOff x="2109599" y="3668534"/>
              <a:chExt cx="80392" cy="527901"/>
            </a:xfrm>
          </p:grpSpPr>
          <p:sp>
            <p:nvSpPr>
              <p:cNvPr id="1798" name="Google Shape;1798;p57"/>
              <p:cNvSpPr/>
              <p:nvPr/>
            </p:nvSpPr>
            <p:spPr>
              <a:xfrm>
                <a:off x="2109599" y="3668534"/>
                <a:ext cx="80160" cy="46302"/>
              </a:xfrm>
              <a:custGeom>
                <a:avLst/>
                <a:gdLst/>
                <a:ahLst/>
                <a:cxnLst/>
                <a:rect l="l" t="t" r="r" b="b"/>
                <a:pathLst>
                  <a:path w="4155" h="2400" extrusionOk="0">
                    <a:moveTo>
                      <a:pt x="2238" y="1"/>
                    </a:moveTo>
                    <a:lnTo>
                      <a:pt x="0" y="1263"/>
                    </a:lnTo>
                    <a:lnTo>
                      <a:pt x="1917" y="2399"/>
                    </a:lnTo>
                    <a:lnTo>
                      <a:pt x="4155" y="1137"/>
                    </a:lnTo>
                    <a:lnTo>
                      <a:pt x="2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7"/>
              <p:cNvSpPr/>
              <p:nvPr/>
            </p:nvSpPr>
            <p:spPr>
              <a:xfrm>
                <a:off x="2109599" y="3692900"/>
                <a:ext cx="36984" cy="503534"/>
              </a:xfrm>
              <a:custGeom>
                <a:avLst/>
                <a:gdLst/>
                <a:ahLst/>
                <a:cxnLst/>
                <a:rect l="l" t="t" r="r" b="b"/>
                <a:pathLst>
                  <a:path w="1917" h="26100" extrusionOk="0">
                    <a:moveTo>
                      <a:pt x="0" y="0"/>
                    </a:moveTo>
                    <a:lnTo>
                      <a:pt x="12" y="24975"/>
                    </a:lnTo>
                    <a:lnTo>
                      <a:pt x="1917" y="26099"/>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7"/>
              <p:cNvSpPr/>
              <p:nvPr/>
            </p:nvSpPr>
            <p:spPr>
              <a:xfrm>
                <a:off x="2146564" y="3690450"/>
                <a:ext cx="43427" cy="505984"/>
              </a:xfrm>
              <a:custGeom>
                <a:avLst/>
                <a:gdLst/>
                <a:ahLst/>
                <a:cxnLst/>
                <a:rect l="l" t="t" r="r" b="b"/>
                <a:pathLst>
                  <a:path w="2251" h="26227" extrusionOk="0">
                    <a:moveTo>
                      <a:pt x="2239" y="1"/>
                    </a:moveTo>
                    <a:lnTo>
                      <a:pt x="1" y="1263"/>
                    </a:lnTo>
                    <a:lnTo>
                      <a:pt x="1" y="26226"/>
                    </a:lnTo>
                    <a:lnTo>
                      <a:pt x="2250" y="24964"/>
                    </a:lnTo>
                    <a:lnTo>
                      <a:pt x="22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57"/>
            <p:cNvGrpSpPr/>
            <p:nvPr/>
          </p:nvGrpSpPr>
          <p:grpSpPr>
            <a:xfrm>
              <a:off x="2019021" y="3719234"/>
              <a:ext cx="80180" cy="479631"/>
              <a:chOff x="2019021" y="3719234"/>
              <a:chExt cx="80180" cy="479631"/>
            </a:xfrm>
          </p:grpSpPr>
          <p:sp>
            <p:nvSpPr>
              <p:cNvPr id="1802" name="Google Shape;1802;p57"/>
              <p:cNvSpPr/>
              <p:nvPr/>
            </p:nvSpPr>
            <p:spPr>
              <a:xfrm>
                <a:off x="2019021" y="3719234"/>
                <a:ext cx="80180" cy="46090"/>
              </a:xfrm>
              <a:custGeom>
                <a:avLst/>
                <a:gdLst/>
                <a:ahLst/>
                <a:cxnLst/>
                <a:rect l="l" t="t" r="r" b="b"/>
                <a:pathLst>
                  <a:path w="4156" h="2389" extrusionOk="0">
                    <a:moveTo>
                      <a:pt x="2239" y="1"/>
                    </a:moveTo>
                    <a:lnTo>
                      <a:pt x="1" y="1263"/>
                    </a:lnTo>
                    <a:lnTo>
                      <a:pt x="1918" y="2388"/>
                    </a:lnTo>
                    <a:lnTo>
                      <a:pt x="4156" y="1126"/>
                    </a:lnTo>
                    <a:lnTo>
                      <a:pt x="2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7"/>
              <p:cNvSpPr/>
              <p:nvPr/>
            </p:nvSpPr>
            <p:spPr>
              <a:xfrm>
                <a:off x="2019021" y="3743601"/>
                <a:ext cx="37003" cy="455264"/>
              </a:xfrm>
              <a:custGeom>
                <a:avLst/>
                <a:gdLst/>
                <a:ahLst/>
                <a:cxnLst/>
                <a:rect l="l" t="t" r="r" b="b"/>
                <a:pathLst>
                  <a:path w="1918" h="23598" extrusionOk="0">
                    <a:moveTo>
                      <a:pt x="1" y="0"/>
                    </a:moveTo>
                    <a:lnTo>
                      <a:pt x="12" y="22473"/>
                    </a:lnTo>
                    <a:lnTo>
                      <a:pt x="1918" y="23598"/>
                    </a:lnTo>
                    <a:lnTo>
                      <a:pt x="1918" y="1125"/>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7"/>
              <p:cNvSpPr/>
              <p:nvPr/>
            </p:nvSpPr>
            <p:spPr>
              <a:xfrm>
                <a:off x="2056005" y="3740938"/>
                <a:ext cx="43196" cy="457927"/>
              </a:xfrm>
              <a:custGeom>
                <a:avLst/>
                <a:gdLst/>
                <a:ahLst/>
                <a:cxnLst/>
                <a:rect l="l" t="t" r="r" b="b"/>
                <a:pathLst>
                  <a:path w="2239" h="23736" extrusionOk="0">
                    <a:moveTo>
                      <a:pt x="2239" y="1"/>
                    </a:moveTo>
                    <a:lnTo>
                      <a:pt x="1" y="1263"/>
                    </a:lnTo>
                    <a:lnTo>
                      <a:pt x="1" y="23736"/>
                    </a:lnTo>
                    <a:lnTo>
                      <a:pt x="2239" y="22473"/>
                    </a:lnTo>
                    <a:lnTo>
                      <a:pt x="2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57"/>
            <p:cNvGrpSpPr/>
            <p:nvPr/>
          </p:nvGrpSpPr>
          <p:grpSpPr>
            <a:xfrm>
              <a:off x="1928250" y="3769723"/>
              <a:ext cx="80392" cy="431573"/>
              <a:chOff x="1928250" y="3769723"/>
              <a:chExt cx="80392" cy="431573"/>
            </a:xfrm>
          </p:grpSpPr>
          <p:sp>
            <p:nvSpPr>
              <p:cNvPr id="1806" name="Google Shape;1806;p57"/>
              <p:cNvSpPr/>
              <p:nvPr/>
            </p:nvSpPr>
            <p:spPr>
              <a:xfrm>
                <a:off x="1928250" y="3769723"/>
                <a:ext cx="80392" cy="46302"/>
              </a:xfrm>
              <a:custGeom>
                <a:avLst/>
                <a:gdLst/>
                <a:ahLst/>
                <a:cxnLst/>
                <a:rect l="l" t="t" r="r" b="b"/>
                <a:pathLst>
                  <a:path w="4167" h="2400" extrusionOk="0">
                    <a:moveTo>
                      <a:pt x="2250" y="1"/>
                    </a:moveTo>
                    <a:lnTo>
                      <a:pt x="0" y="1263"/>
                    </a:lnTo>
                    <a:lnTo>
                      <a:pt x="1917" y="2399"/>
                    </a:lnTo>
                    <a:lnTo>
                      <a:pt x="4166" y="1137"/>
                    </a:lnTo>
                    <a:lnTo>
                      <a:pt x="22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7"/>
              <p:cNvSpPr/>
              <p:nvPr/>
            </p:nvSpPr>
            <p:spPr>
              <a:xfrm>
                <a:off x="1928250" y="3794089"/>
                <a:ext cx="37215" cy="407207"/>
              </a:xfrm>
              <a:custGeom>
                <a:avLst/>
                <a:gdLst/>
                <a:ahLst/>
                <a:cxnLst/>
                <a:rect l="l" t="t" r="r" b="b"/>
                <a:pathLst>
                  <a:path w="1929" h="21107" extrusionOk="0">
                    <a:moveTo>
                      <a:pt x="0" y="0"/>
                    </a:moveTo>
                    <a:lnTo>
                      <a:pt x="12" y="19982"/>
                    </a:lnTo>
                    <a:lnTo>
                      <a:pt x="1928" y="21107"/>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7"/>
              <p:cNvSpPr/>
              <p:nvPr/>
            </p:nvSpPr>
            <p:spPr>
              <a:xfrm>
                <a:off x="1965214" y="3791639"/>
                <a:ext cx="43427" cy="409657"/>
              </a:xfrm>
              <a:custGeom>
                <a:avLst/>
                <a:gdLst/>
                <a:ahLst/>
                <a:cxnLst/>
                <a:rect l="l" t="t" r="r" b="b"/>
                <a:pathLst>
                  <a:path w="2251" h="21234" extrusionOk="0">
                    <a:moveTo>
                      <a:pt x="2250" y="1"/>
                    </a:moveTo>
                    <a:lnTo>
                      <a:pt x="1" y="1263"/>
                    </a:lnTo>
                    <a:lnTo>
                      <a:pt x="12" y="21234"/>
                    </a:lnTo>
                    <a:lnTo>
                      <a:pt x="2250" y="19971"/>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7"/>
            <p:cNvGrpSpPr/>
            <p:nvPr/>
          </p:nvGrpSpPr>
          <p:grpSpPr>
            <a:xfrm>
              <a:off x="1837672" y="3820443"/>
              <a:ext cx="80411" cy="383072"/>
              <a:chOff x="1837672" y="3820443"/>
              <a:chExt cx="80411" cy="383072"/>
            </a:xfrm>
          </p:grpSpPr>
          <p:sp>
            <p:nvSpPr>
              <p:cNvPr id="1810" name="Google Shape;1810;p57"/>
              <p:cNvSpPr/>
              <p:nvPr/>
            </p:nvSpPr>
            <p:spPr>
              <a:xfrm>
                <a:off x="1837672" y="3820443"/>
                <a:ext cx="80180" cy="46070"/>
              </a:xfrm>
              <a:custGeom>
                <a:avLst/>
                <a:gdLst/>
                <a:ahLst/>
                <a:cxnLst/>
                <a:rect l="l" t="t" r="r" b="b"/>
                <a:pathLst>
                  <a:path w="4156" h="2388" extrusionOk="0">
                    <a:moveTo>
                      <a:pt x="2239" y="0"/>
                    </a:moveTo>
                    <a:lnTo>
                      <a:pt x="1" y="1263"/>
                    </a:lnTo>
                    <a:lnTo>
                      <a:pt x="1918" y="2387"/>
                    </a:lnTo>
                    <a:lnTo>
                      <a:pt x="4156" y="1125"/>
                    </a:lnTo>
                    <a:lnTo>
                      <a:pt x="2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7"/>
              <p:cNvSpPr/>
              <p:nvPr/>
            </p:nvSpPr>
            <p:spPr>
              <a:xfrm>
                <a:off x="1837672" y="3844790"/>
                <a:ext cx="37235" cy="358725"/>
              </a:xfrm>
              <a:custGeom>
                <a:avLst/>
                <a:gdLst/>
                <a:ahLst/>
                <a:cxnLst/>
                <a:rect l="l" t="t" r="r" b="b"/>
                <a:pathLst>
                  <a:path w="1930" h="18594" extrusionOk="0">
                    <a:moveTo>
                      <a:pt x="1" y="1"/>
                    </a:moveTo>
                    <a:lnTo>
                      <a:pt x="12" y="17469"/>
                    </a:lnTo>
                    <a:lnTo>
                      <a:pt x="1929" y="18594"/>
                    </a:lnTo>
                    <a:lnTo>
                      <a:pt x="1918"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7"/>
              <p:cNvSpPr/>
              <p:nvPr/>
            </p:nvSpPr>
            <p:spPr>
              <a:xfrm>
                <a:off x="1874655" y="3842128"/>
                <a:ext cx="43427" cy="361387"/>
              </a:xfrm>
              <a:custGeom>
                <a:avLst/>
                <a:gdLst/>
                <a:ahLst/>
                <a:cxnLst/>
                <a:rect l="l" t="t" r="r" b="b"/>
                <a:pathLst>
                  <a:path w="2251" h="18732" extrusionOk="0">
                    <a:moveTo>
                      <a:pt x="2239" y="1"/>
                    </a:moveTo>
                    <a:lnTo>
                      <a:pt x="1" y="1263"/>
                    </a:lnTo>
                    <a:lnTo>
                      <a:pt x="12" y="18732"/>
                    </a:lnTo>
                    <a:lnTo>
                      <a:pt x="2250" y="17469"/>
                    </a:lnTo>
                    <a:lnTo>
                      <a:pt x="2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57"/>
            <p:cNvGrpSpPr/>
            <p:nvPr/>
          </p:nvGrpSpPr>
          <p:grpSpPr>
            <a:xfrm>
              <a:off x="1747113" y="3870912"/>
              <a:ext cx="80411" cy="335034"/>
              <a:chOff x="1747113" y="3870912"/>
              <a:chExt cx="80411" cy="335034"/>
            </a:xfrm>
          </p:grpSpPr>
          <p:sp>
            <p:nvSpPr>
              <p:cNvPr id="1814" name="Google Shape;1814;p57"/>
              <p:cNvSpPr/>
              <p:nvPr/>
            </p:nvSpPr>
            <p:spPr>
              <a:xfrm>
                <a:off x="1747113" y="3870912"/>
                <a:ext cx="80180" cy="46302"/>
              </a:xfrm>
              <a:custGeom>
                <a:avLst/>
                <a:gdLst/>
                <a:ahLst/>
                <a:cxnLst/>
                <a:rect l="l" t="t" r="r" b="b"/>
                <a:pathLst>
                  <a:path w="4156" h="2400" extrusionOk="0">
                    <a:moveTo>
                      <a:pt x="2239" y="1"/>
                    </a:moveTo>
                    <a:lnTo>
                      <a:pt x="1" y="1263"/>
                    </a:lnTo>
                    <a:lnTo>
                      <a:pt x="1917" y="2400"/>
                    </a:lnTo>
                    <a:lnTo>
                      <a:pt x="4156" y="1137"/>
                    </a:lnTo>
                    <a:lnTo>
                      <a:pt x="2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7"/>
              <p:cNvSpPr/>
              <p:nvPr/>
            </p:nvSpPr>
            <p:spPr>
              <a:xfrm>
                <a:off x="1747113" y="3895278"/>
                <a:ext cx="37003" cy="310667"/>
              </a:xfrm>
              <a:custGeom>
                <a:avLst/>
                <a:gdLst/>
                <a:ahLst/>
                <a:cxnLst/>
                <a:rect l="l" t="t" r="r" b="b"/>
                <a:pathLst>
                  <a:path w="1918" h="16103" extrusionOk="0">
                    <a:moveTo>
                      <a:pt x="1" y="0"/>
                    </a:moveTo>
                    <a:lnTo>
                      <a:pt x="12" y="14978"/>
                    </a:lnTo>
                    <a:lnTo>
                      <a:pt x="1917" y="16103"/>
                    </a:lnTo>
                    <a:lnTo>
                      <a:pt x="1917" y="1137"/>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7"/>
              <p:cNvSpPr/>
              <p:nvPr/>
            </p:nvSpPr>
            <p:spPr>
              <a:xfrm>
                <a:off x="1784096" y="3892848"/>
                <a:ext cx="43427" cy="313098"/>
              </a:xfrm>
              <a:custGeom>
                <a:avLst/>
                <a:gdLst/>
                <a:ahLst/>
                <a:cxnLst/>
                <a:rect l="l" t="t" r="r" b="b"/>
                <a:pathLst>
                  <a:path w="2251" h="16229" extrusionOk="0">
                    <a:moveTo>
                      <a:pt x="2239" y="0"/>
                    </a:moveTo>
                    <a:lnTo>
                      <a:pt x="0" y="1263"/>
                    </a:lnTo>
                    <a:lnTo>
                      <a:pt x="0" y="16229"/>
                    </a:lnTo>
                    <a:lnTo>
                      <a:pt x="2250" y="14966"/>
                    </a:lnTo>
                    <a:lnTo>
                      <a:pt x="223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p57"/>
            <p:cNvGrpSpPr/>
            <p:nvPr/>
          </p:nvGrpSpPr>
          <p:grpSpPr>
            <a:xfrm>
              <a:off x="1656341" y="3921632"/>
              <a:ext cx="80392" cy="286532"/>
              <a:chOff x="1656341" y="3921632"/>
              <a:chExt cx="80392" cy="286532"/>
            </a:xfrm>
          </p:grpSpPr>
          <p:sp>
            <p:nvSpPr>
              <p:cNvPr id="1818" name="Google Shape;1818;p57"/>
              <p:cNvSpPr/>
              <p:nvPr/>
            </p:nvSpPr>
            <p:spPr>
              <a:xfrm>
                <a:off x="1656341" y="3921632"/>
                <a:ext cx="80392" cy="46070"/>
              </a:xfrm>
              <a:custGeom>
                <a:avLst/>
                <a:gdLst/>
                <a:ahLst/>
                <a:cxnLst/>
                <a:rect l="l" t="t" r="r" b="b"/>
                <a:pathLst>
                  <a:path w="4167" h="2388" extrusionOk="0">
                    <a:moveTo>
                      <a:pt x="2250" y="0"/>
                    </a:moveTo>
                    <a:lnTo>
                      <a:pt x="0" y="1263"/>
                    </a:lnTo>
                    <a:lnTo>
                      <a:pt x="1928" y="2387"/>
                    </a:lnTo>
                    <a:lnTo>
                      <a:pt x="4166" y="1125"/>
                    </a:lnTo>
                    <a:lnTo>
                      <a:pt x="22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7"/>
              <p:cNvSpPr/>
              <p:nvPr/>
            </p:nvSpPr>
            <p:spPr>
              <a:xfrm>
                <a:off x="1656341" y="3945979"/>
                <a:ext cx="37215" cy="262185"/>
              </a:xfrm>
              <a:custGeom>
                <a:avLst/>
                <a:gdLst/>
                <a:ahLst/>
                <a:cxnLst/>
                <a:rect l="l" t="t" r="r" b="b"/>
                <a:pathLst>
                  <a:path w="1929" h="13590" extrusionOk="0">
                    <a:moveTo>
                      <a:pt x="0" y="1"/>
                    </a:moveTo>
                    <a:lnTo>
                      <a:pt x="12" y="12465"/>
                    </a:lnTo>
                    <a:lnTo>
                      <a:pt x="1928" y="13590"/>
                    </a:lnTo>
                    <a:lnTo>
                      <a:pt x="1928" y="1125"/>
                    </a:lnTo>
                    <a:lnTo>
                      <a:pt x="0"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7"/>
              <p:cNvSpPr/>
              <p:nvPr/>
            </p:nvSpPr>
            <p:spPr>
              <a:xfrm>
                <a:off x="1693537" y="3943317"/>
                <a:ext cx="43196" cy="264847"/>
              </a:xfrm>
              <a:custGeom>
                <a:avLst/>
                <a:gdLst/>
                <a:ahLst/>
                <a:cxnLst/>
                <a:rect l="l" t="t" r="r" b="b"/>
                <a:pathLst>
                  <a:path w="2239" h="13728" extrusionOk="0">
                    <a:moveTo>
                      <a:pt x="2238" y="1"/>
                    </a:moveTo>
                    <a:lnTo>
                      <a:pt x="0" y="1263"/>
                    </a:lnTo>
                    <a:lnTo>
                      <a:pt x="0" y="13728"/>
                    </a:lnTo>
                    <a:lnTo>
                      <a:pt x="2238" y="12465"/>
                    </a:lnTo>
                    <a:lnTo>
                      <a:pt x="2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57"/>
            <p:cNvGrpSpPr/>
            <p:nvPr/>
          </p:nvGrpSpPr>
          <p:grpSpPr>
            <a:xfrm>
              <a:off x="1565763" y="3972101"/>
              <a:ext cx="80411" cy="238494"/>
              <a:chOff x="1565763" y="3972101"/>
              <a:chExt cx="80411" cy="238494"/>
            </a:xfrm>
          </p:grpSpPr>
          <p:sp>
            <p:nvSpPr>
              <p:cNvPr id="1822" name="Google Shape;1822;p57"/>
              <p:cNvSpPr/>
              <p:nvPr/>
            </p:nvSpPr>
            <p:spPr>
              <a:xfrm>
                <a:off x="1565763" y="3972101"/>
                <a:ext cx="80411" cy="46090"/>
              </a:xfrm>
              <a:custGeom>
                <a:avLst/>
                <a:gdLst/>
                <a:ahLst/>
                <a:cxnLst/>
                <a:rect l="l" t="t" r="r" b="b"/>
                <a:pathLst>
                  <a:path w="4168" h="2389" extrusionOk="0">
                    <a:moveTo>
                      <a:pt x="2250" y="1"/>
                    </a:moveTo>
                    <a:lnTo>
                      <a:pt x="1" y="1263"/>
                    </a:lnTo>
                    <a:lnTo>
                      <a:pt x="1918" y="2388"/>
                    </a:lnTo>
                    <a:lnTo>
                      <a:pt x="4167" y="1126"/>
                    </a:lnTo>
                    <a:lnTo>
                      <a:pt x="22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7"/>
              <p:cNvSpPr/>
              <p:nvPr/>
            </p:nvSpPr>
            <p:spPr>
              <a:xfrm>
                <a:off x="1565763" y="3996468"/>
                <a:ext cx="37235" cy="214127"/>
              </a:xfrm>
              <a:custGeom>
                <a:avLst/>
                <a:gdLst/>
                <a:ahLst/>
                <a:cxnLst/>
                <a:rect l="l" t="t" r="r" b="b"/>
                <a:pathLst>
                  <a:path w="1930" h="11099" extrusionOk="0">
                    <a:moveTo>
                      <a:pt x="1" y="0"/>
                    </a:moveTo>
                    <a:lnTo>
                      <a:pt x="12" y="9974"/>
                    </a:lnTo>
                    <a:lnTo>
                      <a:pt x="1929" y="11099"/>
                    </a:lnTo>
                    <a:lnTo>
                      <a:pt x="1918" y="112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7"/>
              <p:cNvSpPr/>
              <p:nvPr/>
            </p:nvSpPr>
            <p:spPr>
              <a:xfrm>
                <a:off x="1602747" y="3993805"/>
                <a:ext cx="43427" cy="216790"/>
              </a:xfrm>
              <a:custGeom>
                <a:avLst/>
                <a:gdLst/>
                <a:ahLst/>
                <a:cxnLst/>
                <a:rect l="l" t="t" r="r" b="b"/>
                <a:pathLst>
                  <a:path w="2251" h="11237" extrusionOk="0">
                    <a:moveTo>
                      <a:pt x="2250" y="1"/>
                    </a:moveTo>
                    <a:lnTo>
                      <a:pt x="1" y="1263"/>
                    </a:lnTo>
                    <a:lnTo>
                      <a:pt x="12" y="11237"/>
                    </a:lnTo>
                    <a:lnTo>
                      <a:pt x="2250" y="9974"/>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57"/>
            <p:cNvGrpSpPr/>
            <p:nvPr/>
          </p:nvGrpSpPr>
          <p:grpSpPr>
            <a:xfrm>
              <a:off x="1475204" y="4022821"/>
              <a:ext cx="80392" cy="189993"/>
              <a:chOff x="1475204" y="4022821"/>
              <a:chExt cx="80392" cy="189993"/>
            </a:xfrm>
          </p:grpSpPr>
          <p:sp>
            <p:nvSpPr>
              <p:cNvPr id="1826" name="Google Shape;1826;p57"/>
              <p:cNvSpPr/>
              <p:nvPr/>
            </p:nvSpPr>
            <p:spPr>
              <a:xfrm>
                <a:off x="1475204" y="4022821"/>
                <a:ext cx="80180" cy="46070"/>
              </a:xfrm>
              <a:custGeom>
                <a:avLst/>
                <a:gdLst/>
                <a:ahLst/>
                <a:cxnLst/>
                <a:rect l="l" t="t" r="r" b="b"/>
                <a:pathLst>
                  <a:path w="4156" h="2388" extrusionOk="0">
                    <a:moveTo>
                      <a:pt x="2239" y="0"/>
                    </a:moveTo>
                    <a:lnTo>
                      <a:pt x="1" y="1263"/>
                    </a:lnTo>
                    <a:lnTo>
                      <a:pt x="1917" y="2387"/>
                    </a:lnTo>
                    <a:lnTo>
                      <a:pt x="4155" y="1125"/>
                    </a:lnTo>
                    <a:lnTo>
                      <a:pt x="22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7"/>
              <p:cNvSpPr/>
              <p:nvPr/>
            </p:nvSpPr>
            <p:spPr>
              <a:xfrm>
                <a:off x="1475204" y="4047168"/>
                <a:ext cx="37003" cy="165645"/>
              </a:xfrm>
              <a:custGeom>
                <a:avLst/>
                <a:gdLst/>
                <a:ahLst/>
                <a:cxnLst/>
                <a:rect l="l" t="t" r="r" b="b"/>
                <a:pathLst>
                  <a:path w="1918" h="8586" extrusionOk="0">
                    <a:moveTo>
                      <a:pt x="1" y="1"/>
                    </a:moveTo>
                    <a:lnTo>
                      <a:pt x="12" y="7461"/>
                    </a:lnTo>
                    <a:lnTo>
                      <a:pt x="1917" y="8586"/>
                    </a:lnTo>
                    <a:lnTo>
                      <a:pt x="1917"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7"/>
              <p:cNvSpPr/>
              <p:nvPr/>
            </p:nvSpPr>
            <p:spPr>
              <a:xfrm>
                <a:off x="1512188" y="4044506"/>
                <a:ext cx="43408" cy="168308"/>
              </a:xfrm>
              <a:custGeom>
                <a:avLst/>
                <a:gdLst/>
                <a:ahLst/>
                <a:cxnLst/>
                <a:rect l="l" t="t" r="r" b="b"/>
                <a:pathLst>
                  <a:path w="2250" h="8724" extrusionOk="0">
                    <a:moveTo>
                      <a:pt x="2238" y="1"/>
                    </a:moveTo>
                    <a:lnTo>
                      <a:pt x="0" y="1263"/>
                    </a:lnTo>
                    <a:lnTo>
                      <a:pt x="0" y="8724"/>
                    </a:lnTo>
                    <a:lnTo>
                      <a:pt x="2250" y="7461"/>
                    </a:lnTo>
                    <a:lnTo>
                      <a:pt x="2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57"/>
            <p:cNvGrpSpPr/>
            <p:nvPr/>
          </p:nvGrpSpPr>
          <p:grpSpPr>
            <a:xfrm>
              <a:off x="1384645" y="4073310"/>
              <a:ext cx="80180" cy="141935"/>
              <a:chOff x="1384645" y="4073310"/>
              <a:chExt cx="80180" cy="141935"/>
            </a:xfrm>
          </p:grpSpPr>
          <p:sp>
            <p:nvSpPr>
              <p:cNvPr id="1830" name="Google Shape;1830;p57"/>
              <p:cNvSpPr/>
              <p:nvPr/>
            </p:nvSpPr>
            <p:spPr>
              <a:xfrm>
                <a:off x="1384645" y="4073310"/>
                <a:ext cx="80180" cy="46070"/>
              </a:xfrm>
              <a:custGeom>
                <a:avLst/>
                <a:gdLst/>
                <a:ahLst/>
                <a:cxnLst/>
                <a:rect l="l" t="t" r="r" b="b"/>
                <a:pathLst>
                  <a:path w="4156" h="2388" extrusionOk="0">
                    <a:moveTo>
                      <a:pt x="2239" y="0"/>
                    </a:moveTo>
                    <a:lnTo>
                      <a:pt x="0" y="1263"/>
                    </a:lnTo>
                    <a:lnTo>
                      <a:pt x="1917" y="2387"/>
                    </a:lnTo>
                    <a:lnTo>
                      <a:pt x="4155" y="1125"/>
                    </a:lnTo>
                    <a:lnTo>
                      <a:pt x="2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7"/>
              <p:cNvSpPr/>
              <p:nvPr/>
            </p:nvSpPr>
            <p:spPr>
              <a:xfrm>
                <a:off x="1384645" y="4097657"/>
                <a:ext cx="37003" cy="117588"/>
              </a:xfrm>
              <a:custGeom>
                <a:avLst/>
                <a:gdLst/>
                <a:ahLst/>
                <a:cxnLst/>
                <a:rect l="l" t="t" r="r" b="b"/>
                <a:pathLst>
                  <a:path w="1918" h="6095" extrusionOk="0">
                    <a:moveTo>
                      <a:pt x="0" y="1"/>
                    </a:moveTo>
                    <a:lnTo>
                      <a:pt x="12" y="4970"/>
                    </a:lnTo>
                    <a:lnTo>
                      <a:pt x="1917" y="6095"/>
                    </a:lnTo>
                    <a:lnTo>
                      <a:pt x="1917" y="1125"/>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7"/>
              <p:cNvSpPr/>
              <p:nvPr/>
            </p:nvSpPr>
            <p:spPr>
              <a:xfrm>
                <a:off x="1421629" y="4094994"/>
                <a:ext cx="43196" cy="120250"/>
              </a:xfrm>
              <a:custGeom>
                <a:avLst/>
                <a:gdLst/>
                <a:ahLst/>
                <a:cxnLst/>
                <a:rect l="l" t="t" r="r" b="b"/>
                <a:pathLst>
                  <a:path w="2239" h="6233" extrusionOk="0">
                    <a:moveTo>
                      <a:pt x="2238" y="1"/>
                    </a:moveTo>
                    <a:lnTo>
                      <a:pt x="0" y="1263"/>
                    </a:lnTo>
                    <a:lnTo>
                      <a:pt x="0" y="6233"/>
                    </a:lnTo>
                    <a:lnTo>
                      <a:pt x="2238" y="4970"/>
                    </a:lnTo>
                    <a:lnTo>
                      <a:pt x="223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57"/>
            <p:cNvGrpSpPr/>
            <p:nvPr/>
          </p:nvGrpSpPr>
          <p:grpSpPr>
            <a:xfrm>
              <a:off x="1293855" y="4123779"/>
              <a:ext cx="80411" cy="93684"/>
              <a:chOff x="1293855" y="4123779"/>
              <a:chExt cx="80411" cy="93684"/>
            </a:xfrm>
          </p:grpSpPr>
          <p:sp>
            <p:nvSpPr>
              <p:cNvPr id="1834" name="Google Shape;1834;p57"/>
              <p:cNvSpPr/>
              <p:nvPr/>
            </p:nvSpPr>
            <p:spPr>
              <a:xfrm>
                <a:off x="1293855" y="4123779"/>
                <a:ext cx="80411" cy="46302"/>
              </a:xfrm>
              <a:custGeom>
                <a:avLst/>
                <a:gdLst/>
                <a:ahLst/>
                <a:cxnLst/>
                <a:rect l="l" t="t" r="r" b="b"/>
                <a:pathLst>
                  <a:path w="4168" h="2400" extrusionOk="0">
                    <a:moveTo>
                      <a:pt x="2250" y="1"/>
                    </a:moveTo>
                    <a:lnTo>
                      <a:pt x="1" y="1263"/>
                    </a:lnTo>
                    <a:lnTo>
                      <a:pt x="1917" y="2400"/>
                    </a:lnTo>
                    <a:lnTo>
                      <a:pt x="4167" y="1137"/>
                    </a:lnTo>
                    <a:lnTo>
                      <a:pt x="2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7"/>
              <p:cNvSpPr/>
              <p:nvPr/>
            </p:nvSpPr>
            <p:spPr>
              <a:xfrm>
                <a:off x="1293855" y="4148145"/>
                <a:ext cx="37215" cy="69318"/>
              </a:xfrm>
              <a:custGeom>
                <a:avLst/>
                <a:gdLst/>
                <a:ahLst/>
                <a:cxnLst/>
                <a:rect l="l" t="t" r="r" b="b"/>
                <a:pathLst>
                  <a:path w="1929" h="3593" extrusionOk="0">
                    <a:moveTo>
                      <a:pt x="1" y="0"/>
                    </a:moveTo>
                    <a:lnTo>
                      <a:pt x="12" y="2468"/>
                    </a:lnTo>
                    <a:lnTo>
                      <a:pt x="1929" y="3593"/>
                    </a:lnTo>
                    <a:lnTo>
                      <a:pt x="1917" y="1137"/>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7"/>
              <p:cNvSpPr/>
              <p:nvPr/>
            </p:nvSpPr>
            <p:spPr>
              <a:xfrm>
                <a:off x="1330838" y="4145714"/>
                <a:ext cx="43427" cy="71749"/>
              </a:xfrm>
              <a:custGeom>
                <a:avLst/>
                <a:gdLst/>
                <a:ahLst/>
                <a:cxnLst/>
                <a:rect l="l" t="t" r="r" b="b"/>
                <a:pathLst>
                  <a:path w="2251" h="3719" extrusionOk="0">
                    <a:moveTo>
                      <a:pt x="2250" y="0"/>
                    </a:moveTo>
                    <a:lnTo>
                      <a:pt x="0" y="1263"/>
                    </a:lnTo>
                    <a:lnTo>
                      <a:pt x="12" y="3719"/>
                    </a:lnTo>
                    <a:lnTo>
                      <a:pt x="2250" y="2456"/>
                    </a:lnTo>
                    <a:lnTo>
                      <a:pt x="22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37" name="Google Shape;1837;p57"/>
          <p:cNvGrpSpPr/>
          <p:nvPr/>
        </p:nvGrpSpPr>
        <p:grpSpPr>
          <a:xfrm>
            <a:off x="6906078" y="1307440"/>
            <a:ext cx="576155" cy="321661"/>
            <a:chOff x="2306421" y="3721685"/>
            <a:chExt cx="888169" cy="495779"/>
          </a:xfrm>
        </p:grpSpPr>
        <p:grpSp>
          <p:nvGrpSpPr>
            <p:cNvPr id="1838" name="Google Shape;1838;p57"/>
            <p:cNvGrpSpPr/>
            <p:nvPr/>
          </p:nvGrpSpPr>
          <p:grpSpPr>
            <a:xfrm>
              <a:off x="3123054" y="3721685"/>
              <a:ext cx="71537" cy="495779"/>
              <a:chOff x="3123054" y="3721685"/>
              <a:chExt cx="71537" cy="495779"/>
            </a:xfrm>
          </p:grpSpPr>
          <p:sp>
            <p:nvSpPr>
              <p:cNvPr id="1839" name="Google Shape;1839;p57"/>
              <p:cNvSpPr/>
              <p:nvPr/>
            </p:nvSpPr>
            <p:spPr>
              <a:xfrm>
                <a:off x="3123054" y="3740051"/>
                <a:ext cx="71537" cy="477412"/>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7"/>
              <p:cNvSpPr/>
              <p:nvPr/>
            </p:nvSpPr>
            <p:spPr>
              <a:xfrm>
                <a:off x="3123054" y="3721685"/>
                <a:ext cx="71537" cy="36540"/>
              </a:xfrm>
              <a:custGeom>
                <a:avLst/>
                <a:gdLst/>
                <a:ahLst/>
                <a:cxnLst/>
                <a:rect l="l" t="t" r="r" b="b"/>
                <a:pathLst>
                  <a:path w="3708" h="1894" extrusionOk="0">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57"/>
            <p:cNvGrpSpPr/>
            <p:nvPr/>
          </p:nvGrpSpPr>
          <p:grpSpPr>
            <a:xfrm>
              <a:off x="3032475" y="3769067"/>
              <a:ext cx="71324" cy="448396"/>
              <a:chOff x="3032475" y="3769067"/>
              <a:chExt cx="71324" cy="448396"/>
            </a:xfrm>
          </p:grpSpPr>
          <p:sp>
            <p:nvSpPr>
              <p:cNvPr id="1842" name="Google Shape;1842;p57"/>
              <p:cNvSpPr/>
              <p:nvPr/>
            </p:nvSpPr>
            <p:spPr>
              <a:xfrm>
                <a:off x="3032475" y="3787221"/>
                <a:ext cx="71324" cy="430242"/>
              </a:xfrm>
              <a:custGeom>
                <a:avLst/>
                <a:gdLst/>
                <a:ahLst/>
                <a:cxnLst/>
                <a:rect l="l" t="t" r="r" b="b"/>
                <a:pathLst>
                  <a:path w="3697" h="22301" extrusionOk="0">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7"/>
              <p:cNvSpPr/>
              <p:nvPr/>
            </p:nvSpPr>
            <p:spPr>
              <a:xfrm>
                <a:off x="3032475" y="3769067"/>
                <a:ext cx="71324" cy="36328"/>
              </a:xfrm>
              <a:custGeom>
                <a:avLst/>
                <a:gdLst/>
                <a:ahLst/>
                <a:cxnLst/>
                <a:rect l="l" t="t" r="r" b="b"/>
                <a:pathLst>
                  <a:path w="3697" h="1883" extrusionOk="0">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57"/>
            <p:cNvGrpSpPr/>
            <p:nvPr/>
          </p:nvGrpSpPr>
          <p:grpSpPr>
            <a:xfrm>
              <a:off x="2941704" y="3816218"/>
              <a:ext cx="71305" cy="401245"/>
              <a:chOff x="2941704" y="3816218"/>
              <a:chExt cx="71305" cy="401245"/>
            </a:xfrm>
          </p:grpSpPr>
          <p:sp>
            <p:nvSpPr>
              <p:cNvPr id="1845" name="Google Shape;1845;p57"/>
              <p:cNvSpPr/>
              <p:nvPr/>
            </p:nvSpPr>
            <p:spPr>
              <a:xfrm>
                <a:off x="2941704" y="3834604"/>
                <a:ext cx="71305" cy="382860"/>
              </a:xfrm>
              <a:custGeom>
                <a:avLst/>
                <a:gdLst/>
                <a:ahLst/>
                <a:cxnLst/>
                <a:rect l="l" t="t" r="r" b="b"/>
                <a:pathLst>
                  <a:path w="3696" h="19845" extrusionOk="0">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7"/>
              <p:cNvSpPr/>
              <p:nvPr/>
            </p:nvSpPr>
            <p:spPr>
              <a:xfrm>
                <a:off x="2941704" y="3816218"/>
                <a:ext cx="71305" cy="36559"/>
              </a:xfrm>
              <a:custGeom>
                <a:avLst/>
                <a:gdLst/>
                <a:ahLst/>
                <a:cxnLst/>
                <a:rect l="l" t="t" r="r" b="b"/>
                <a:pathLst>
                  <a:path w="3696" h="1895" extrusionOk="0">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57"/>
            <p:cNvGrpSpPr/>
            <p:nvPr/>
          </p:nvGrpSpPr>
          <p:grpSpPr>
            <a:xfrm>
              <a:off x="2850914" y="3863600"/>
              <a:ext cx="71324" cy="353863"/>
              <a:chOff x="2850914" y="3863600"/>
              <a:chExt cx="71324" cy="353863"/>
            </a:xfrm>
          </p:grpSpPr>
          <p:sp>
            <p:nvSpPr>
              <p:cNvPr id="1848" name="Google Shape;1848;p57"/>
              <p:cNvSpPr/>
              <p:nvPr/>
            </p:nvSpPr>
            <p:spPr>
              <a:xfrm>
                <a:off x="2850914" y="3881774"/>
                <a:ext cx="71324" cy="335689"/>
              </a:xfrm>
              <a:custGeom>
                <a:avLst/>
                <a:gdLst/>
                <a:ahLst/>
                <a:cxnLst/>
                <a:rect l="l" t="t" r="r" b="b"/>
                <a:pathLst>
                  <a:path w="3697" h="17400" extrusionOk="0">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7"/>
              <p:cNvSpPr/>
              <p:nvPr/>
            </p:nvSpPr>
            <p:spPr>
              <a:xfrm>
                <a:off x="2850914" y="3863600"/>
                <a:ext cx="71324" cy="36559"/>
              </a:xfrm>
              <a:custGeom>
                <a:avLst/>
                <a:gdLst/>
                <a:ahLst/>
                <a:cxnLst/>
                <a:rect l="l" t="t" r="r" b="b"/>
                <a:pathLst>
                  <a:path w="3697" h="1895" extrusionOk="0">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57"/>
            <p:cNvGrpSpPr/>
            <p:nvPr/>
          </p:nvGrpSpPr>
          <p:grpSpPr>
            <a:xfrm>
              <a:off x="2760123" y="3910770"/>
              <a:ext cx="71537" cy="306693"/>
              <a:chOff x="2760123" y="3910770"/>
              <a:chExt cx="71537" cy="306693"/>
            </a:xfrm>
          </p:grpSpPr>
          <p:sp>
            <p:nvSpPr>
              <p:cNvPr id="1851" name="Google Shape;1851;p57"/>
              <p:cNvSpPr/>
              <p:nvPr/>
            </p:nvSpPr>
            <p:spPr>
              <a:xfrm>
                <a:off x="2760123" y="3929156"/>
                <a:ext cx="71537" cy="288307"/>
              </a:xfrm>
              <a:custGeom>
                <a:avLst/>
                <a:gdLst/>
                <a:ahLst/>
                <a:cxnLst/>
                <a:rect l="l" t="t" r="r" b="b"/>
                <a:pathLst>
                  <a:path w="3708" h="14944" extrusionOk="0">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7"/>
              <p:cNvSpPr/>
              <p:nvPr/>
            </p:nvSpPr>
            <p:spPr>
              <a:xfrm>
                <a:off x="2760123" y="3910770"/>
                <a:ext cx="71537" cy="36559"/>
              </a:xfrm>
              <a:custGeom>
                <a:avLst/>
                <a:gdLst/>
                <a:ahLst/>
                <a:cxnLst/>
                <a:rect l="l" t="t" r="r" b="b"/>
                <a:pathLst>
                  <a:path w="3708" h="1895" extrusionOk="0">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57"/>
            <p:cNvGrpSpPr/>
            <p:nvPr/>
          </p:nvGrpSpPr>
          <p:grpSpPr>
            <a:xfrm>
              <a:off x="2669352" y="3958153"/>
              <a:ext cx="71537" cy="259310"/>
              <a:chOff x="2669352" y="3958153"/>
              <a:chExt cx="71537" cy="259310"/>
            </a:xfrm>
          </p:grpSpPr>
          <p:sp>
            <p:nvSpPr>
              <p:cNvPr id="1854" name="Google Shape;1854;p57"/>
              <p:cNvSpPr/>
              <p:nvPr/>
            </p:nvSpPr>
            <p:spPr>
              <a:xfrm>
                <a:off x="2669352" y="3976307"/>
                <a:ext cx="71537" cy="241156"/>
              </a:xfrm>
              <a:custGeom>
                <a:avLst/>
                <a:gdLst/>
                <a:ahLst/>
                <a:cxnLst/>
                <a:rect l="l" t="t" r="r" b="b"/>
                <a:pathLst>
                  <a:path w="3708" h="12500" extrusionOk="0">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7"/>
              <p:cNvSpPr/>
              <p:nvPr/>
            </p:nvSpPr>
            <p:spPr>
              <a:xfrm>
                <a:off x="2669352" y="3958153"/>
                <a:ext cx="71537" cy="36559"/>
              </a:xfrm>
              <a:custGeom>
                <a:avLst/>
                <a:gdLst/>
                <a:ahLst/>
                <a:cxnLst/>
                <a:rect l="l" t="t" r="r" b="b"/>
                <a:pathLst>
                  <a:path w="3708" h="1895" extrusionOk="0">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6" name="Google Shape;1856;p57"/>
            <p:cNvGrpSpPr/>
            <p:nvPr/>
          </p:nvGrpSpPr>
          <p:grpSpPr>
            <a:xfrm>
              <a:off x="2578561" y="4005323"/>
              <a:ext cx="71537" cy="212140"/>
              <a:chOff x="2578561" y="4005323"/>
              <a:chExt cx="71537" cy="212140"/>
            </a:xfrm>
          </p:grpSpPr>
          <p:sp>
            <p:nvSpPr>
              <p:cNvPr id="1857" name="Google Shape;1857;p57"/>
              <p:cNvSpPr/>
              <p:nvPr/>
            </p:nvSpPr>
            <p:spPr>
              <a:xfrm>
                <a:off x="2578774" y="4023709"/>
                <a:ext cx="71324" cy="193755"/>
              </a:xfrm>
              <a:custGeom>
                <a:avLst/>
                <a:gdLst/>
                <a:ahLst/>
                <a:cxnLst/>
                <a:rect l="l" t="t" r="r" b="b"/>
                <a:pathLst>
                  <a:path w="3697" h="10043" extrusionOk="0">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7"/>
              <p:cNvSpPr/>
              <p:nvPr/>
            </p:nvSpPr>
            <p:spPr>
              <a:xfrm>
                <a:off x="2578561" y="4005323"/>
                <a:ext cx="71537" cy="36559"/>
              </a:xfrm>
              <a:custGeom>
                <a:avLst/>
                <a:gdLst/>
                <a:ahLst/>
                <a:cxnLst/>
                <a:rect l="l" t="t" r="r" b="b"/>
                <a:pathLst>
                  <a:path w="3708" h="1895" extrusionOk="0">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57"/>
            <p:cNvGrpSpPr/>
            <p:nvPr/>
          </p:nvGrpSpPr>
          <p:grpSpPr>
            <a:xfrm>
              <a:off x="2488002" y="4052705"/>
              <a:ext cx="71305" cy="164758"/>
              <a:chOff x="2488002" y="4052705"/>
              <a:chExt cx="71305" cy="164758"/>
            </a:xfrm>
          </p:grpSpPr>
          <p:sp>
            <p:nvSpPr>
              <p:cNvPr id="1860" name="Google Shape;1860;p57"/>
              <p:cNvSpPr/>
              <p:nvPr/>
            </p:nvSpPr>
            <p:spPr>
              <a:xfrm>
                <a:off x="2488002" y="4070860"/>
                <a:ext cx="71305" cy="146604"/>
              </a:xfrm>
              <a:custGeom>
                <a:avLst/>
                <a:gdLst/>
                <a:ahLst/>
                <a:cxnLst/>
                <a:rect l="l" t="t" r="r" b="b"/>
                <a:pathLst>
                  <a:path w="3696" h="7599" extrusionOk="0">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7"/>
              <p:cNvSpPr/>
              <p:nvPr/>
            </p:nvSpPr>
            <p:spPr>
              <a:xfrm>
                <a:off x="2488002" y="4052705"/>
                <a:ext cx="71305" cy="36559"/>
              </a:xfrm>
              <a:custGeom>
                <a:avLst/>
                <a:gdLst/>
                <a:ahLst/>
                <a:cxnLst/>
                <a:rect l="l" t="t" r="r" b="b"/>
                <a:pathLst>
                  <a:path w="3696" h="1895" extrusionOk="0">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57"/>
            <p:cNvGrpSpPr/>
            <p:nvPr/>
          </p:nvGrpSpPr>
          <p:grpSpPr>
            <a:xfrm>
              <a:off x="2397212" y="4100088"/>
              <a:ext cx="71537" cy="117376"/>
              <a:chOff x="2397212" y="4100088"/>
              <a:chExt cx="71537" cy="117376"/>
            </a:xfrm>
          </p:grpSpPr>
          <p:sp>
            <p:nvSpPr>
              <p:cNvPr id="1863" name="Google Shape;1863;p57"/>
              <p:cNvSpPr/>
              <p:nvPr/>
            </p:nvSpPr>
            <p:spPr>
              <a:xfrm>
                <a:off x="2397212" y="4118242"/>
                <a:ext cx="71537" cy="99221"/>
              </a:xfrm>
              <a:custGeom>
                <a:avLst/>
                <a:gdLst/>
                <a:ahLst/>
                <a:cxnLst/>
                <a:rect l="l" t="t" r="r" b="b"/>
                <a:pathLst>
                  <a:path w="3708" h="5143" extrusionOk="0">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7"/>
              <p:cNvSpPr/>
              <p:nvPr/>
            </p:nvSpPr>
            <p:spPr>
              <a:xfrm>
                <a:off x="2397212" y="4100088"/>
                <a:ext cx="71537" cy="36328"/>
              </a:xfrm>
              <a:custGeom>
                <a:avLst/>
                <a:gdLst/>
                <a:ahLst/>
                <a:cxnLst/>
                <a:rect l="l" t="t" r="r" b="b"/>
                <a:pathLst>
                  <a:path w="3708" h="1883" extrusionOk="0">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57"/>
            <p:cNvGrpSpPr/>
            <p:nvPr/>
          </p:nvGrpSpPr>
          <p:grpSpPr>
            <a:xfrm>
              <a:off x="2306421" y="4147258"/>
              <a:ext cx="71537" cy="70205"/>
              <a:chOff x="2306421" y="4147258"/>
              <a:chExt cx="71537" cy="70205"/>
            </a:xfrm>
          </p:grpSpPr>
          <p:sp>
            <p:nvSpPr>
              <p:cNvPr id="1866" name="Google Shape;1866;p57"/>
              <p:cNvSpPr/>
              <p:nvPr/>
            </p:nvSpPr>
            <p:spPr>
              <a:xfrm>
                <a:off x="2306421" y="4165412"/>
                <a:ext cx="71537" cy="52051"/>
              </a:xfrm>
              <a:custGeom>
                <a:avLst/>
                <a:gdLst/>
                <a:ahLst/>
                <a:cxnLst/>
                <a:rect l="l" t="t" r="r" b="b"/>
                <a:pathLst>
                  <a:path w="3708" h="2698" extrusionOk="0">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7"/>
              <p:cNvSpPr/>
              <p:nvPr/>
            </p:nvSpPr>
            <p:spPr>
              <a:xfrm>
                <a:off x="2306421" y="4147258"/>
                <a:ext cx="71537" cy="36559"/>
              </a:xfrm>
              <a:custGeom>
                <a:avLst/>
                <a:gdLst/>
                <a:ahLst/>
                <a:cxnLst/>
                <a:rect l="l" t="t" r="r" b="b"/>
                <a:pathLst>
                  <a:path w="3708" h="1895" extrusionOk="0">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68" name="Google Shape;1868;p57"/>
          <p:cNvSpPr/>
          <p:nvPr/>
        </p:nvSpPr>
        <p:spPr>
          <a:xfrm>
            <a:off x="7558249" y="1400681"/>
            <a:ext cx="21002" cy="16009"/>
          </a:xfrm>
          <a:custGeom>
            <a:avLst/>
            <a:gdLst/>
            <a:ahLst/>
            <a:cxnLst/>
            <a:rect l="l" t="t" r="r" b="b"/>
            <a:pathLst>
              <a:path w="1295" h="987" extrusionOk="0">
                <a:moveTo>
                  <a:pt x="0" y="1"/>
                </a:moveTo>
                <a:lnTo>
                  <a:pt x="0" y="223"/>
                </a:lnTo>
                <a:lnTo>
                  <a:pt x="1294" y="987"/>
                </a:lnTo>
                <a:lnTo>
                  <a:pt x="1294"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7"/>
          <p:cNvSpPr/>
          <p:nvPr/>
        </p:nvSpPr>
        <p:spPr>
          <a:xfrm>
            <a:off x="7579240" y="1383502"/>
            <a:ext cx="50761" cy="33186"/>
          </a:xfrm>
          <a:custGeom>
            <a:avLst/>
            <a:gdLst/>
            <a:ahLst/>
            <a:cxnLst/>
            <a:rect l="l" t="t" r="r" b="b"/>
            <a:pathLst>
              <a:path w="3130" h="2046" extrusionOk="0">
                <a:moveTo>
                  <a:pt x="3130" y="0"/>
                </a:moveTo>
                <a:lnTo>
                  <a:pt x="0" y="1812"/>
                </a:lnTo>
                <a:lnTo>
                  <a:pt x="0" y="2046"/>
                </a:lnTo>
                <a:lnTo>
                  <a:pt x="3130" y="222"/>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7"/>
          <p:cNvSpPr/>
          <p:nvPr/>
        </p:nvSpPr>
        <p:spPr>
          <a:xfrm>
            <a:off x="7558249" y="1360322"/>
            <a:ext cx="90137" cy="52569"/>
          </a:xfrm>
          <a:custGeom>
            <a:avLst/>
            <a:gdLst/>
            <a:ahLst/>
            <a:cxnLst/>
            <a:rect l="l" t="t" r="r" b="b"/>
            <a:pathLst>
              <a:path w="5558" h="3241" extrusionOk="0">
                <a:moveTo>
                  <a:pt x="5545" y="0"/>
                </a:moveTo>
                <a:lnTo>
                  <a:pt x="2366" y="74"/>
                </a:lnTo>
                <a:lnTo>
                  <a:pt x="3179" y="641"/>
                </a:lnTo>
                <a:lnTo>
                  <a:pt x="0" y="2489"/>
                </a:lnTo>
                <a:lnTo>
                  <a:pt x="1294" y="3241"/>
                </a:lnTo>
                <a:lnTo>
                  <a:pt x="4424" y="1429"/>
                </a:lnTo>
                <a:lnTo>
                  <a:pt x="5557" y="2144"/>
                </a:lnTo>
                <a:lnTo>
                  <a:pt x="5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7"/>
          <p:cNvSpPr/>
          <p:nvPr/>
        </p:nvSpPr>
        <p:spPr>
          <a:xfrm>
            <a:off x="7629996" y="1383502"/>
            <a:ext cx="18407" cy="13609"/>
          </a:xfrm>
          <a:custGeom>
            <a:avLst/>
            <a:gdLst/>
            <a:ahLst/>
            <a:cxnLst/>
            <a:rect l="l" t="t" r="r" b="b"/>
            <a:pathLst>
              <a:path w="1135" h="839" extrusionOk="0">
                <a:moveTo>
                  <a:pt x="1" y="0"/>
                </a:moveTo>
                <a:lnTo>
                  <a:pt x="1" y="222"/>
                </a:lnTo>
                <a:lnTo>
                  <a:pt x="987" y="838"/>
                </a:lnTo>
                <a:lnTo>
                  <a:pt x="1134" y="71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7"/>
          <p:cNvSpPr/>
          <p:nvPr/>
        </p:nvSpPr>
        <p:spPr>
          <a:xfrm>
            <a:off x="7596629" y="1361506"/>
            <a:ext cx="13201" cy="10819"/>
          </a:xfrm>
          <a:custGeom>
            <a:avLst/>
            <a:gdLst/>
            <a:ahLst/>
            <a:cxnLst/>
            <a:rect l="l" t="t" r="r" b="b"/>
            <a:pathLst>
              <a:path w="814" h="667" extrusionOk="0">
                <a:moveTo>
                  <a:pt x="0" y="1"/>
                </a:moveTo>
                <a:lnTo>
                  <a:pt x="0" y="210"/>
                </a:lnTo>
                <a:lnTo>
                  <a:pt x="641" y="666"/>
                </a:lnTo>
                <a:lnTo>
                  <a:pt x="813" y="568"/>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7"/>
          <p:cNvSpPr/>
          <p:nvPr/>
        </p:nvSpPr>
        <p:spPr>
          <a:xfrm>
            <a:off x="7652381" y="1217410"/>
            <a:ext cx="76757" cy="142103"/>
          </a:xfrm>
          <a:custGeom>
            <a:avLst/>
            <a:gdLst/>
            <a:ahLst/>
            <a:cxnLst/>
            <a:rect l="l" t="t" r="r" b="b"/>
            <a:pathLst>
              <a:path w="4733" h="8761" extrusionOk="0">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7"/>
          <p:cNvSpPr/>
          <p:nvPr/>
        </p:nvSpPr>
        <p:spPr>
          <a:xfrm>
            <a:off x="7652381" y="1197815"/>
            <a:ext cx="76757" cy="39188"/>
          </a:xfrm>
          <a:custGeom>
            <a:avLst/>
            <a:gdLst/>
            <a:ahLst/>
            <a:cxnLst/>
            <a:rect l="l" t="t" r="r" b="b"/>
            <a:pathLst>
              <a:path w="4733" h="2416" extrusionOk="0">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7"/>
          <p:cNvSpPr/>
          <p:nvPr/>
        </p:nvSpPr>
        <p:spPr>
          <a:xfrm>
            <a:off x="7649591" y="1454260"/>
            <a:ext cx="21196" cy="16204"/>
          </a:xfrm>
          <a:custGeom>
            <a:avLst/>
            <a:gdLst/>
            <a:ahLst/>
            <a:cxnLst/>
            <a:rect l="l" t="t" r="r" b="b"/>
            <a:pathLst>
              <a:path w="1307" h="999" extrusionOk="0">
                <a:moveTo>
                  <a:pt x="0" y="0"/>
                </a:moveTo>
                <a:lnTo>
                  <a:pt x="0" y="234"/>
                </a:lnTo>
                <a:lnTo>
                  <a:pt x="1306" y="998"/>
                </a:lnTo>
                <a:lnTo>
                  <a:pt x="1306" y="764"/>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7"/>
          <p:cNvSpPr/>
          <p:nvPr/>
        </p:nvSpPr>
        <p:spPr>
          <a:xfrm>
            <a:off x="7670776" y="1437260"/>
            <a:ext cx="50761" cy="33202"/>
          </a:xfrm>
          <a:custGeom>
            <a:avLst/>
            <a:gdLst/>
            <a:ahLst/>
            <a:cxnLst/>
            <a:rect l="l" t="t" r="r" b="b"/>
            <a:pathLst>
              <a:path w="3130" h="2047" extrusionOk="0">
                <a:moveTo>
                  <a:pt x="3130" y="1"/>
                </a:moveTo>
                <a:lnTo>
                  <a:pt x="0" y="1812"/>
                </a:lnTo>
                <a:lnTo>
                  <a:pt x="0" y="2046"/>
                </a:lnTo>
                <a:lnTo>
                  <a:pt x="3130" y="223"/>
                </a:lnTo>
                <a:lnTo>
                  <a:pt x="313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7"/>
          <p:cNvSpPr/>
          <p:nvPr/>
        </p:nvSpPr>
        <p:spPr>
          <a:xfrm>
            <a:off x="7649591" y="1414080"/>
            <a:ext cx="90331" cy="52585"/>
          </a:xfrm>
          <a:custGeom>
            <a:avLst/>
            <a:gdLst/>
            <a:ahLst/>
            <a:cxnLst/>
            <a:rect l="l" t="t" r="r" b="b"/>
            <a:pathLst>
              <a:path w="5570" h="3242" extrusionOk="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7"/>
          <p:cNvSpPr/>
          <p:nvPr/>
        </p:nvSpPr>
        <p:spPr>
          <a:xfrm>
            <a:off x="7721532" y="1437260"/>
            <a:ext cx="18407" cy="13609"/>
          </a:xfrm>
          <a:custGeom>
            <a:avLst/>
            <a:gdLst/>
            <a:ahLst/>
            <a:cxnLst/>
            <a:rect l="l" t="t" r="r" b="b"/>
            <a:pathLst>
              <a:path w="1135" h="839" extrusionOk="0">
                <a:moveTo>
                  <a:pt x="1" y="1"/>
                </a:moveTo>
                <a:lnTo>
                  <a:pt x="1" y="223"/>
                </a:lnTo>
                <a:lnTo>
                  <a:pt x="987"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7"/>
          <p:cNvSpPr/>
          <p:nvPr/>
        </p:nvSpPr>
        <p:spPr>
          <a:xfrm>
            <a:off x="7687970" y="1415280"/>
            <a:ext cx="13396" cy="10803"/>
          </a:xfrm>
          <a:custGeom>
            <a:avLst/>
            <a:gdLst/>
            <a:ahLst/>
            <a:cxnLst/>
            <a:rect l="l" t="t" r="r" b="b"/>
            <a:pathLst>
              <a:path w="826" h="666" extrusionOk="0">
                <a:moveTo>
                  <a:pt x="0" y="0"/>
                </a:moveTo>
                <a:lnTo>
                  <a:pt x="0" y="210"/>
                </a:lnTo>
                <a:lnTo>
                  <a:pt x="641" y="666"/>
                </a:lnTo>
                <a:lnTo>
                  <a:pt x="826" y="555"/>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7"/>
          <p:cNvSpPr/>
          <p:nvPr/>
        </p:nvSpPr>
        <p:spPr>
          <a:xfrm>
            <a:off x="7743917" y="1270974"/>
            <a:ext cx="76563" cy="142314"/>
          </a:xfrm>
          <a:custGeom>
            <a:avLst/>
            <a:gdLst/>
            <a:ahLst/>
            <a:cxnLst/>
            <a:rect l="l" t="t" r="r" b="b"/>
            <a:pathLst>
              <a:path w="4721" h="8774" extrusionOk="0">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7"/>
          <p:cNvSpPr/>
          <p:nvPr/>
        </p:nvSpPr>
        <p:spPr>
          <a:xfrm>
            <a:off x="7743917" y="1251589"/>
            <a:ext cx="76563" cy="39188"/>
          </a:xfrm>
          <a:custGeom>
            <a:avLst/>
            <a:gdLst/>
            <a:ahLst/>
            <a:cxnLst/>
            <a:rect l="l" t="t" r="r" b="b"/>
            <a:pathLst>
              <a:path w="4721" h="2416" extrusionOk="0">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7"/>
          <p:cNvSpPr/>
          <p:nvPr/>
        </p:nvSpPr>
        <p:spPr>
          <a:xfrm>
            <a:off x="7741922" y="1507013"/>
            <a:ext cx="21196" cy="16009"/>
          </a:xfrm>
          <a:custGeom>
            <a:avLst/>
            <a:gdLst/>
            <a:ahLst/>
            <a:cxnLst/>
            <a:rect l="l" t="t" r="r" b="b"/>
            <a:pathLst>
              <a:path w="1307" h="987" extrusionOk="0">
                <a:moveTo>
                  <a:pt x="1" y="1"/>
                </a:moveTo>
                <a:lnTo>
                  <a:pt x="1" y="223"/>
                </a:lnTo>
                <a:lnTo>
                  <a:pt x="1307" y="987"/>
                </a:lnTo>
                <a:lnTo>
                  <a:pt x="1307" y="753"/>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7"/>
          <p:cNvSpPr/>
          <p:nvPr/>
        </p:nvSpPr>
        <p:spPr>
          <a:xfrm>
            <a:off x="7763107" y="1489834"/>
            <a:ext cx="50777" cy="33186"/>
          </a:xfrm>
          <a:custGeom>
            <a:avLst/>
            <a:gdLst/>
            <a:ahLst/>
            <a:cxnLst/>
            <a:rect l="l" t="t" r="r" b="b"/>
            <a:pathLst>
              <a:path w="3131" h="2046" extrusionOk="0">
                <a:moveTo>
                  <a:pt x="3130" y="0"/>
                </a:moveTo>
                <a:lnTo>
                  <a:pt x="1" y="1812"/>
                </a:lnTo>
                <a:lnTo>
                  <a:pt x="1" y="2046"/>
                </a:lnTo>
                <a:lnTo>
                  <a:pt x="3130" y="234"/>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7"/>
          <p:cNvSpPr/>
          <p:nvPr/>
        </p:nvSpPr>
        <p:spPr>
          <a:xfrm>
            <a:off x="7741922" y="1466848"/>
            <a:ext cx="90348" cy="52374"/>
          </a:xfrm>
          <a:custGeom>
            <a:avLst/>
            <a:gdLst/>
            <a:ahLst/>
            <a:cxnLst/>
            <a:rect l="l" t="t" r="r" b="b"/>
            <a:pathLst>
              <a:path w="5571" h="3229" extrusionOk="0">
                <a:moveTo>
                  <a:pt x="5558" y="0"/>
                </a:moveTo>
                <a:lnTo>
                  <a:pt x="2379" y="62"/>
                </a:lnTo>
                <a:lnTo>
                  <a:pt x="3192" y="629"/>
                </a:lnTo>
                <a:lnTo>
                  <a:pt x="1" y="2477"/>
                </a:lnTo>
                <a:lnTo>
                  <a:pt x="1307" y="3229"/>
                </a:lnTo>
                <a:lnTo>
                  <a:pt x="4436" y="1417"/>
                </a:lnTo>
                <a:lnTo>
                  <a:pt x="5570" y="2132"/>
                </a:lnTo>
                <a:lnTo>
                  <a:pt x="55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7"/>
          <p:cNvSpPr/>
          <p:nvPr/>
        </p:nvSpPr>
        <p:spPr>
          <a:xfrm>
            <a:off x="7813879" y="1489834"/>
            <a:ext cx="18407" cy="13609"/>
          </a:xfrm>
          <a:custGeom>
            <a:avLst/>
            <a:gdLst/>
            <a:ahLst/>
            <a:cxnLst/>
            <a:rect l="l" t="t" r="r" b="b"/>
            <a:pathLst>
              <a:path w="1135" h="839" extrusionOk="0">
                <a:moveTo>
                  <a:pt x="0" y="0"/>
                </a:moveTo>
                <a:lnTo>
                  <a:pt x="0" y="234"/>
                </a:lnTo>
                <a:lnTo>
                  <a:pt x="986"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7"/>
          <p:cNvSpPr/>
          <p:nvPr/>
        </p:nvSpPr>
        <p:spPr>
          <a:xfrm>
            <a:off x="7780496" y="1467838"/>
            <a:ext cx="13201" cy="10819"/>
          </a:xfrm>
          <a:custGeom>
            <a:avLst/>
            <a:gdLst/>
            <a:ahLst/>
            <a:cxnLst/>
            <a:rect l="l" t="t" r="r" b="b"/>
            <a:pathLst>
              <a:path w="814" h="667" extrusionOk="0">
                <a:moveTo>
                  <a:pt x="1" y="1"/>
                </a:moveTo>
                <a:lnTo>
                  <a:pt x="1" y="223"/>
                </a:lnTo>
                <a:lnTo>
                  <a:pt x="629" y="666"/>
                </a:lnTo>
                <a:lnTo>
                  <a:pt x="814"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7"/>
          <p:cNvSpPr/>
          <p:nvPr/>
        </p:nvSpPr>
        <p:spPr>
          <a:xfrm>
            <a:off x="7836264" y="1323742"/>
            <a:ext cx="76741" cy="142103"/>
          </a:xfrm>
          <a:custGeom>
            <a:avLst/>
            <a:gdLst/>
            <a:ahLst/>
            <a:cxnLst/>
            <a:rect l="l" t="t" r="r" b="b"/>
            <a:pathLst>
              <a:path w="4732" h="8761" extrusionOk="0">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7836264" y="1304147"/>
            <a:ext cx="76547" cy="39188"/>
          </a:xfrm>
          <a:custGeom>
            <a:avLst/>
            <a:gdLst/>
            <a:ahLst/>
            <a:cxnLst/>
            <a:rect l="l" t="t" r="r" b="b"/>
            <a:pathLst>
              <a:path w="4720" h="2416" extrusionOk="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7"/>
          <p:cNvSpPr/>
          <p:nvPr/>
        </p:nvSpPr>
        <p:spPr>
          <a:xfrm>
            <a:off x="7833863" y="1560187"/>
            <a:ext cx="21196" cy="16009"/>
          </a:xfrm>
          <a:custGeom>
            <a:avLst/>
            <a:gdLst/>
            <a:ahLst/>
            <a:cxnLst/>
            <a:rect l="l" t="t" r="r" b="b"/>
            <a:pathLst>
              <a:path w="1307" h="987" extrusionOk="0">
                <a:moveTo>
                  <a:pt x="1" y="0"/>
                </a:moveTo>
                <a:lnTo>
                  <a:pt x="1" y="235"/>
                </a:lnTo>
                <a:lnTo>
                  <a:pt x="1307" y="986"/>
                </a:lnTo>
                <a:lnTo>
                  <a:pt x="1307" y="752"/>
                </a:lnTo>
                <a:lnTo>
                  <a:pt x="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7"/>
          <p:cNvSpPr/>
          <p:nvPr/>
        </p:nvSpPr>
        <p:spPr>
          <a:xfrm>
            <a:off x="7855048" y="1542992"/>
            <a:ext cx="50566" cy="33202"/>
          </a:xfrm>
          <a:custGeom>
            <a:avLst/>
            <a:gdLst/>
            <a:ahLst/>
            <a:cxnLst/>
            <a:rect l="l" t="t" r="r" b="b"/>
            <a:pathLst>
              <a:path w="3118" h="2047" extrusionOk="0">
                <a:moveTo>
                  <a:pt x="3118" y="1"/>
                </a:moveTo>
                <a:lnTo>
                  <a:pt x="1" y="1812"/>
                </a:lnTo>
                <a:lnTo>
                  <a:pt x="1" y="2046"/>
                </a:lnTo>
                <a:lnTo>
                  <a:pt x="3118" y="235"/>
                </a:lnTo>
                <a:lnTo>
                  <a:pt x="3118"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7"/>
          <p:cNvSpPr/>
          <p:nvPr/>
        </p:nvSpPr>
        <p:spPr>
          <a:xfrm>
            <a:off x="7833863" y="1520006"/>
            <a:ext cx="90137" cy="52391"/>
          </a:xfrm>
          <a:custGeom>
            <a:avLst/>
            <a:gdLst/>
            <a:ahLst/>
            <a:cxnLst/>
            <a:rect l="l" t="t" r="r" b="b"/>
            <a:pathLst>
              <a:path w="5558" h="3230" extrusionOk="0">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7"/>
          <p:cNvSpPr/>
          <p:nvPr/>
        </p:nvSpPr>
        <p:spPr>
          <a:xfrm>
            <a:off x="7905609" y="1542992"/>
            <a:ext cx="18407" cy="13609"/>
          </a:xfrm>
          <a:custGeom>
            <a:avLst/>
            <a:gdLst/>
            <a:ahLst/>
            <a:cxnLst/>
            <a:rect l="l" t="t" r="r" b="b"/>
            <a:pathLst>
              <a:path w="1135" h="839" extrusionOk="0">
                <a:moveTo>
                  <a:pt x="1" y="1"/>
                </a:moveTo>
                <a:lnTo>
                  <a:pt x="1" y="235"/>
                </a:lnTo>
                <a:lnTo>
                  <a:pt x="999"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7"/>
          <p:cNvSpPr/>
          <p:nvPr/>
        </p:nvSpPr>
        <p:spPr>
          <a:xfrm>
            <a:off x="7872243" y="1521012"/>
            <a:ext cx="13396" cy="10803"/>
          </a:xfrm>
          <a:custGeom>
            <a:avLst/>
            <a:gdLst/>
            <a:ahLst/>
            <a:cxnLst/>
            <a:rect l="l" t="t" r="r" b="b"/>
            <a:pathLst>
              <a:path w="826" h="666" extrusionOk="0">
                <a:moveTo>
                  <a:pt x="0" y="0"/>
                </a:moveTo>
                <a:lnTo>
                  <a:pt x="0" y="222"/>
                </a:lnTo>
                <a:lnTo>
                  <a:pt x="641" y="666"/>
                </a:lnTo>
                <a:lnTo>
                  <a:pt x="826" y="567"/>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7927995" y="1376900"/>
            <a:ext cx="76757" cy="142120"/>
          </a:xfrm>
          <a:custGeom>
            <a:avLst/>
            <a:gdLst/>
            <a:ahLst/>
            <a:cxnLst/>
            <a:rect l="l" t="t" r="r" b="b"/>
            <a:pathLst>
              <a:path w="4733" h="8762" extrusionOk="0">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7"/>
          <p:cNvSpPr/>
          <p:nvPr/>
        </p:nvSpPr>
        <p:spPr>
          <a:xfrm>
            <a:off x="7927995" y="1357321"/>
            <a:ext cx="76757" cy="39188"/>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7"/>
          <p:cNvSpPr/>
          <p:nvPr/>
        </p:nvSpPr>
        <p:spPr>
          <a:xfrm>
            <a:off x="7926210" y="1613345"/>
            <a:ext cx="21196" cy="16009"/>
          </a:xfrm>
          <a:custGeom>
            <a:avLst/>
            <a:gdLst/>
            <a:ahLst/>
            <a:cxnLst/>
            <a:rect l="l" t="t" r="r" b="b"/>
            <a:pathLst>
              <a:path w="1307" h="987" extrusionOk="0">
                <a:moveTo>
                  <a:pt x="0" y="1"/>
                </a:moveTo>
                <a:lnTo>
                  <a:pt x="0" y="235"/>
                </a:lnTo>
                <a:lnTo>
                  <a:pt x="1306" y="987"/>
                </a:lnTo>
                <a:lnTo>
                  <a:pt x="1306"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7"/>
          <p:cNvSpPr/>
          <p:nvPr/>
        </p:nvSpPr>
        <p:spPr>
          <a:xfrm>
            <a:off x="7947395" y="1596166"/>
            <a:ext cx="50566" cy="33186"/>
          </a:xfrm>
          <a:custGeom>
            <a:avLst/>
            <a:gdLst/>
            <a:ahLst/>
            <a:cxnLst/>
            <a:rect l="l" t="t" r="r" b="b"/>
            <a:pathLst>
              <a:path w="3118" h="2046" extrusionOk="0">
                <a:moveTo>
                  <a:pt x="3117" y="0"/>
                </a:moveTo>
                <a:lnTo>
                  <a:pt x="0" y="1812"/>
                </a:lnTo>
                <a:lnTo>
                  <a:pt x="0" y="2046"/>
                </a:lnTo>
                <a:lnTo>
                  <a:pt x="3117" y="234"/>
                </a:lnTo>
                <a:lnTo>
                  <a:pt x="31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7"/>
          <p:cNvSpPr/>
          <p:nvPr/>
        </p:nvSpPr>
        <p:spPr>
          <a:xfrm>
            <a:off x="7926210" y="1573180"/>
            <a:ext cx="90137" cy="52374"/>
          </a:xfrm>
          <a:custGeom>
            <a:avLst/>
            <a:gdLst/>
            <a:ahLst/>
            <a:cxnLst/>
            <a:rect l="l" t="t" r="r" b="b"/>
            <a:pathLst>
              <a:path w="5558" h="3229" extrusionOk="0">
                <a:moveTo>
                  <a:pt x="5557" y="0"/>
                </a:moveTo>
                <a:lnTo>
                  <a:pt x="2366" y="62"/>
                </a:lnTo>
                <a:lnTo>
                  <a:pt x="3191" y="629"/>
                </a:lnTo>
                <a:lnTo>
                  <a:pt x="0" y="2477"/>
                </a:lnTo>
                <a:lnTo>
                  <a:pt x="1306" y="3229"/>
                </a:lnTo>
                <a:lnTo>
                  <a:pt x="4423" y="1417"/>
                </a:lnTo>
                <a:lnTo>
                  <a:pt x="5557" y="2132"/>
                </a:lnTo>
                <a:lnTo>
                  <a:pt x="5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7"/>
          <p:cNvSpPr/>
          <p:nvPr/>
        </p:nvSpPr>
        <p:spPr>
          <a:xfrm>
            <a:off x="7997957" y="1596166"/>
            <a:ext cx="18407" cy="13609"/>
          </a:xfrm>
          <a:custGeom>
            <a:avLst/>
            <a:gdLst/>
            <a:ahLst/>
            <a:cxnLst/>
            <a:rect l="l" t="t" r="r" b="b"/>
            <a:pathLst>
              <a:path w="1135" h="839" extrusionOk="0">
                <a:moveTo>
                  <a:pt x="0" y="0"/>
                </a:moveTo>
                <a:lnTo>
                  <a:pt x="0" y="234"/>
                </a:lnTo>
                <a:lnTo>
                  <a:pt x="998"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7"/>
          <p:cNvSpPr/>
          <p:nvPr/>
        </p:nvSpPr>
        <p:spPr>
          <a:xfrm>
            <a:off x="7964573" y="1574170"/>
            <a:ext cx="13412" cy="11013"/>
          </a:xfrm>
          <a:custGeom>
            <a:avLst/>
            <a:gdLst/>
            <a:ahLst/>
            <a:cxnLst/>
            <a:rect l="l" t="t" r="r" b="b"/>
            <a:pathLst>
              <a:path w="827" h="679" extrusionOk="0">
                <a:moveTo>
                  <a:pt x="1" y="1"/>
                </a:moveTo>
                <a:lnTo>
                  <a:pt x="1" y="223"/>
                </a:lnTo>
                <a:lnTo>
                  <a:pt x="641" y="679"/>
                </a:lnTo>
                <a:lnTo>
                  <a:pt x="826"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7"/>
          <p:cNvSpPr/>
          <p:nvPr/>
        </p:nvSpPr>
        <p:spPr>
          <a:xfrm>
            <a:off x="8020536" y="1430074"/>
            <a:ext cx="76547" cy="142103"/>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7"/>
          <p:cNvSpPr/>
          <p:nvPr/>
        </p:nvSpPr>
        <p:spPr>
          <a:xfrm>
            <a:off x="8020536" y="1410479"/>
            <a:ext cx="76547" cy="39188"/>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57"/>
          <p:cNvGrpSpPr/>
          <p:nvPr/>
        </p:nvGrpSpPr>
        <p:grpSpPr>
          <a:xfrm>
            <a:off x="6227888" y="1898371"/>
            <a:ext cx="1882438" cy="1143564"/>
            <a:chOff x="2529950" y="4155175"/>
            <a:chExt cx="1137425" cy="690975"/>
          </a:xfrm>
        </p:grpSpPr>
        <p:sp>
          <p:nvSpPr>
            <p:cNvPr id="1904" name="Google Shape;1904;p57"/>
            <p:cNvSpPr/>
            <p:nvPr/>
          </p:nvSpPr>
          <p:spPr>
            <a:xfrm>
              <a:off x="2798800" y="4155175"/>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7"/>
            <p:cNvSpPr/>
            <p:nvPr/>
          </p:nvSpPr>
          <p:spPr>
            <a:xfrm>
              <a:off x="281665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7"/>
            <p:cNvSpPr/>
            <p:nvPr/>
          </p:nvSpPr>
          <p:spPr>
            <a:xfrm>
              <a:off x="283467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7"/>
            <p:cNvSpPr/>
            <p:nvPr/>
          </p:nvSpPr>
          <p:spPr>
            <a:xfrm>
              <a:off x="285252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7"/>
            <p:cNvSpPr/>
            <p:nvPr/>
          </p:nvSpPr>
          <p:spPr>
            <a:xfrm>
              <a:off x="2870375" y="4155175"/>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7"/>
            <p:cNvSpPr/>
            <p:nvPr/>
          </p:nvSpPr>
          <p:spPr>
            <a:xfrm>
              <a:off x="2942150" y="4155175"/>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7"/>
            <p:cNvSpPr/>
            <p:nvPr/>
          </p:nvSpPr>
          <p:spPr>
            <a:xfrm>
              <a:off x="296000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7"/>
            <p:cNvSpPr/>
            <p:nvPr/>
          </p:nvSpPr>
          <p:spPr>
            <a:xfrm>
              <a:off x="2798800"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7"/>
            <p:cNvSpPr/>
            <p:nvPr/>
          </p:nvSpPr>
          <p:spPr>
            <a:xfrm>
              <a:off x="281665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7"/>
            <p:cNvSpPr/>
            <p:nvPr/>
          </p:nvSpPr>
          <p:spPr>
            <a:xfrm>
              <a:off x="28346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7"/>
            <p:cNvSpPr/>
            <p:nvPr/>
          </p:nvSpPr>
          <p:spPr>
            <a:xfrm>
              <a:off x="28525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7"/>
            <p:cNvSpPr/>
            <p:nvPr/>
          </p:nvSpPr>
          <p:spPr>
            <a:xfrm>
              <a:off x="28884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2906250"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292430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294215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p:nvPr/>
          </p:nvSpPr>
          <p:spPr>
            <a:xfrm>
              <a:off x="296000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2978025" y="4173225"/>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7"/>
            <p:cNvSpPr/>
            <p:nvPr/>
          </p:nvSpPr>
          <p:spPr>
            <a:xfrm>
              <a:off x="2995875" y="4173225"/>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7"/>
            <p:cNvSpPr/>
            <p:nvPr/>
          </p:nvSpPr>
          <p:spPr>
            <a:xfrm>
              <a:off x="30139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7"/>
            <p:cNvSpPr/>
            <p:nvPr/>
          </p:nvSpPr>
          <p:spPr>
            <a:xfrm>
              <a:off x="30317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7"/>
            <p:cNvSpPr/>
            <p:nvPr/>
          </p:nvSpPr>
          <p:spPr>
            <a:xfrm>
              <a:off x="3085500" y="4173225"/>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7"/>
            <p:cNvSpPr/>
            <p:nvPr/>
          </p:nvSpPr>
          <p:spPr>
            <a:xfrm>
              <a:off x="310352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a:off x="312137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a:off x="3139225"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31572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7"/>
            <p:cNvSpPr/>
            <p:nvPr/>
          </p:nvSpPr>
          <p:spPr>
            <a:xfrm>
              <a:off x="3228825"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7"/>
            <p:cNvSpPr/>
            <p:nvPr/>
          </p:nvSpPr>
          <p:spPr>
            <a:xfrm>
              <a:off x="33364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33543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2745075"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2798800"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281665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7"/>
            <p:cNvSpPr/>
            <p:nvPr/>
          </p:nvSpPr>
          <p:spPr>
            <a:xfrm>
              <a:off x="2834675"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2870375"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2888400"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2906250"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7"/>
            <p:cNvSpPr/>
            <p:nvPr/>
          </p:nvSpPr>
          <p:spPr>
            <a:xfrm>
              <a:off x="292430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7"/>
            <p:cNvSpPr/>
            <p:nvPr/>
          </p:nvSpPr>
          <p:spPr>
            <a:xfrm>
              <a:off x="294215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7"/>
            <p:cNvSpPr/>
            <p:nvPr/>
          </p:nvSpPr>
          <p:spPr>
            <a:xfrm>
              <a:off x="296000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7"/>
            <p:cNvSpPr/>
            <p:nvPr/>
          </p:nvSpPr>
          <p:spPr>
            <a:xfrm>
              <a:off x="2978025" y="4191075"/>
              <a:ext cx="8325" cy="8300"/>
            </a:xfrm>
            <a:custGeom>
              <a:avLst/>
              <a:gdLst/>
              <a:ahLst/>
              <a:cxnLst/>
              <a:rect l="l" t="t" r="r" b="b"/>
              <a:pathLst>
                <a:path w="333" h="332" extrusionOk="0">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2995875" y="4191075"/>
              <a:ext cx="8325" cy="8300"/>
            </a:xfrm>
            <a:custGeom>
              <a:avLst/>
              <a:gdLst/>
              <a:ahLst/>
              <a:cxnLst/>
              <a:rect l="l" t="t" r="r" b="b"/>
              <a:pathLst>
                <a:path w="333" h="332" extrusionOk="0">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310352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312137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7"/>
            <p:cNvSpPr/>
            <p:nvPr/>
          </p:nvSpPr>
          <p:spPr>
            <a:xfrm>
              <a:off x="26911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7"/>
            <p:cNvSpPr/>
            <p:nvPr/>
          </p:nvSpPr>
          <p:spPr>
            <a:xfrm>
              <a:off x="27091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7"/>
            <p:cNvSpPr/>
            <p:nvPr/>
          </p:nvSpPr>
          <p:spPr>
            <a:xfrm>
              <a:off x="27270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7"/>
            <p:cNvSpPr/>
            <p:nvPr/>
          </p:nvSpPr>
          <p:spPr>
            <a:xfrm>
              <a:off x="27450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7"/>
            <p:cNvSpPr/>
            <p:nvPr/>
          </p:nvSpPr>
          <p:spPr>
            <a:xfrm>
              <a:off x="27629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7"/>
            <p:cNvSpPr/>
            <p:nvPr/>
          </p:nvSpPr>
          <p:spPr>
            <a:xfrm>
              <a:off x="2798800" y="42091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7"/>
            <p:cNvSpPr/>
            <p:nvPr/>
          </p:nvSpPr>
          <p:spPr>
            <a:xfrm>
              <a:off x="281665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7"/>
            <p:cNvSpPr/>
            <p:nvPr/>
          </p:nvSpPr>
          <p:spPr>
            <a:xfrm>
              <a:off x="2888400"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7"/>
            <p:cNvSpPr/>
            <p:nvPr/>
          </p:nvSpPr>
          <p:spPr>
            <a:xfrm>
              <a:off x="2906250"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7"/>
            <p:cNvSpPr/>
            <p:nvPr/>
          </p:nvSpPr>
          <p:spPr>
            <a:xfrm>
              <a:off x="292430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7"/>
            <p:cNvSpPr/>
            <p:nvPr/>
          </p:nvSpPr>
          <p:spPr>
            <a:xfrm>
              <a:off x="294215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7"/>
            <p:cNvSpPr/>
            <p:nvPr/>
          </p:nvSpPr>
          <p:spPr>
            <a:xfrm>
              <a:off x="296000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7"/>
            <p:cNvSpPr/>
            <p:nvPr/>
          </p:nvSpPr>
          <p:spPr>
            <a:xfrm>
              <a:off x="2978025"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7"/>
            <p:cNvSpPr/>
            <p:nvPr/>
          </p:nvSpPr>
          <p:spPr>
            <a:xfrm>
              <a:off x="2995875"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7"/>
            <p:cNvSpPr/>
            <p:nvPr/>
          </p:nvSpPr>
          <p:spPr>
            <a:xfrm>
              <a:off x="32288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7"/>
            <p:cNvSpPr/>
            <p:nvPr/>
          </p:nvSpPr>
          <p:spPr>
            <a:xfrm>
              <a:off x="32468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7"/>
            <p:cNvSpPr/>
            <p:nvPr/>
          </p:nvSpPr>
          <p:spPr>
            <a:xfrm>
              <a:off x="32647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7"/>
            <p:cNvSpPr/>
            <p:nvPr/>
          </p:nvSpPr>
          <p:spPr>
            <a:xfrm>
              <a:off x="328275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7"/>
            <p:cNvSpPr/>
            <p:nvPr/>
          </p:nvSpPr>
          <p:spPr>
            <a:xfrm>
              <a:off x="330060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7"/>
            <p:cNvSpPr/>
            <p:nvPr/>
          </p:nvSpPr>
          <p:spPr>
            <a:xfrm>
              <a:off x="33184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7"/>
            <p:cNvSpPr/>
            <p:nvPr/>
          </p:nvSpPr>
          <p:spPr>
            <a:xfrm>
              <a:off x="33364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7"/>
            <p:cNvSpPr/>
            <p:nvPr/>
          </p:nvSpPr>
          <p:spPr>
            <a:xfrm>
              <a:off x="335432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7"/>
            <p:cNvSpPr/>
            <p:nvPr/>
          </p:nvSpPr>
          <p:spPr>
            <a:xfrm>
              <a:off x="33723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33902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7"/>
            <p:cNvSpPr/>
            <p:nvPr/>
          </p:nvSpPr>
          <p:spPr>
            <a:xfrm>
              <a:off x="346197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7"/>
            <p:cNvSpPr/>
            <p:nvPr/>
          </p:nvSpPr>
          <p:spPr>
            <a:xfrm>
              <a:off x="347982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26911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7"/>
            <p:cNvSpPr/>
            <p:nvPr/>
          </p:nvSpPr>
          <p:spPr>
            <a:xfrm>
              <a:off x="27091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7"/>
            <p:cNvSpPr/>
            <p:nvPr/>
          </p:nvSpPr>
          <p:spPr>
            <a:xfrm>
              <a:off x="27270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7"/>
            <p:cNvSpPr/>
            <p:nvPr/>
          </p:nvSpPr>
          <p:spPr>
            <a:xfrm>
              <a:off x="27450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7"/>
            <p:cNvSpPr/>
            <p:nvPr/>
          </p:nvSpPr>
          <p:spPr>
            <a:xfrm>
              <a:off x="27629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7"/>
            <p:cNvSpPr/>
            <p:nvPr/>
          </p:nvSpPr>
          <p:spPr>
            <a:xfrm>
              <a:off x="27988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7"/>
            <p:cNvSpPr/>
            <p:nvPr/>
          </p:nvSpPr>
          <p:spPr>
            <a:xfrm>
              <a:off x="281665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7"/>
            <p:cNvSpPr/>
            <p:nvPr/>
          </p:nvSpPr>
          <p:spPr>
            <a:xfrm>
              <a:off x="28346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7"/>
            <p:cNvSpPr/>
            <p:nvPr/>
          </p:nvSpPr>
          <p:spPr>
            <a:xfrm>
              <a:off x="28884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7"/>
            <p:cNvSpPr/>
            <p:nvPr/>
          </p:nvSpPr>
          <p:spPr>
            <a:xfrm>
              <a:off x="2906250"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7"/>
            <p:cNvSpPr/>
            <p:nvPr/>
          </p:nvSpPr>
          <p:spPr>
            <a:xfrm>
              <a:off x="292430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7"/>
            <p:cNvSpPr/>
            <p:nvPr/>
          </p:nvSpPr>
          <p:spPr>
            <a:xfrm>
              <a:off x="294215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7"/>
            <p:cNvSpPr/>
            <p:nvPr/>
          </p:nvSpPr>
          <p:spPr>
            <a:xfrm>
              <a:off x="296000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7"/>
            <p:cNvSpPr/>
            <p:nvPr/>
          </p:nvSpPr>
          <p:spPr>
            <a:xfrm>
              <a:off x="2995875"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7"/>
            <p:cNvSpPr/>
            <p:nvPr/>
          </p:nvSpPr>
          <p:spPr>
            <a:xfrm>
              <a:off x="32288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7"/>
            <p:cNvSpPr/>
            <p:nvPr/>
          </p:nvSpPr>
          <p:spPr>
            <a:xfrm>
              <a:off x="32468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7"/>
            <p:cNvSpPr/>
            <p:nvPr/>
          </p:nvSpPr>
          <p:spPr>
            <a:xfrm>
              <a:off x="32647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7"/>
            <p:cNvSpPr/>
            <p:nvPr/>
          </p:nvSpPr>
          <p:spPr>
            <a:xfrm>
              <a:off x="328275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7"/>
            <p:cNvSpPr/>
            <p:nvPr/>
          </p:nvSpPr>
          <p:spPr>
            <a:xfrm>
              <a:off x="330060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7"/>
            <p:cNvSpPr/>
            <p:nvPr/>
          </p:nvSpPr>
          <p:spPr>
            <a:xfrm>
              <a:off x="33184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7"/>
            <p:cNvSpPr/>
            <p:nvPr/>
          </p:nvSpPr>
          <p:spPr>
            <a:xfrm>
              <a:off x="33364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7"/>
            <p:cNvSpPr/>
            <p:nvPr/>
          </p:nvSpPr>
          <p:spPr>
            <a:xfrm>
              <a:off x="335432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7"/>
            <p:cNvSpPr/>
            <p:nvPr/>
          </p:nvSpPr>
          <p:spPr>
            <a:xfrm>
              <a:off x="33723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7"/>
            <p:cNvSpPr/>
            <p:nvPr/>
          </p:nvSpPr>
          <p:spPr>
            <a:xfrm>
              <a:off x="33902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7"/>
            <p:cNvSpPr/>
            <p:nvPr/>
          </p:nvSpPr>
          <p:spPr>
            <a:xfrm>
              <a:off x="3408075" y="4227125"/>
              <a:ext cx="8300" cy="8325"/>
            </a:xfrm>
            <a:custGeom>
              <a:avLst/>
              <a:gdLst/>
              <a:ahLst/>
              <a:cxnLst/>
              <a:rect l="l" t="t" r="r" b="b"/>
              <a:pathLst>
                <a:path w="332" h="333" extrusionOk="0">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7"/>
            <p:cNvSpPr/>
            <p:nvPr/>
          </p:nvSpPr>
          <p:spPr>
            <a:xfrm>
              <a:off x="34261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7"/>
            <p:cNvSpPr/>
            <p:nvPr/>
          </p:nvSpPr>
          <p:spPr>
            <a:xfrm>
              <a:off x="344395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7"/>
            <p:cNvSpPr/>
            <p:nvPr/>
          </p:nvSpPr>
          <p:spPr>
            <a:xfrm>
              <a:off x="346197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7"/>
            <p:cNvSpPr/>
            <p:nvPr/>
          </p:nvSpPr>
          <p:spPr>
            <a:xfrm>
              <a:off x="347982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7"/>
            <p:cNvSpPr/>
            <p:nvPr/>
          </p:nvSpPr>
          <p:spPr>
            <a:xfrm>
              <a:off x="349767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7"/>
            <p:cNvSpPr/>
            <p:nvPr/>
          </p:nvSpPr>
          <p:spPr>
            <a:xfrm>
              <a:off x="35157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7"/>
            <p:cNvSpPr/>
            <p:nvPr/>
          </p:nvSpPr>
          <p:spPr>
            <a:xfrm>
              <a:off x="25658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7"/>
            <p:cNvSpPr/>
            <p:nvPr/>
          </p:nvSpPr>
          <p:spPr>
            <a:xfrm>
              <a:off x="2583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7"/>
            <p:cNvSpPr/>
            <p:nvPr/>
          </p:nvSpPr>
          <p:spPr>
            <a:xfrm>
              <a:off x="2601550"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7"/>
            <p:cNvSpPr/>
            <p:nvPr/>
          </p:nvSpPr>
          <p:spPr>
            <a:xfrm>
              <a:off x="26195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7"/>
            <p:cNvSpPr/>
            <p:nvPr/>
          </p:nvSpPr>
          <p:spPr>
            <a:xfrm>
              <a:off x="26374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7"/>
            <p:cNvSpPr/>
            <p:nvPr/>
          </p:nvSpPr>
          <p:spPr>
            <a:xfrm>
              <a:off x="265545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7"/>
            <p:cNvSpPr/>
            <p:nvPr/>
          </p:nvSpPr>
          <p:spPr>
            <a:xfrm>
              <a:off x="267330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7"/>
            <p:cNvSpPr/>
            <p:nvPr/>
          </p:nvSpPr>
          <p:spPr>
            <a:xfrm>
              <a:off x="27270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7"/>
            <p:cNvSpPr/>
            <p:nvPr/>
          </p:nvSpPr>
          <p:spPr>
            <a:xfrm>
              <a:off x="27450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7"/>
            <p:cNvSpPr/>
            <p:nvPr/>
          </p:nvSpPr>
          <p:spPr>
            <a:xfrm>
              <a:off x="27807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7"/>
            <p:cNvSpPr/>
            <p:nvPr/>
          </p:nvSpPr>
          <p:spPr>
            <a:xfrm>
              <a:off x="27988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7"/>
            <p:cNvSpPr/>
            <p:nvPr/>
          </p:nvSpPr>
          <p:spPr>
            <a:xfrm>
              <a:off x="2834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7"/>
            <p:cNvSpPr/>
            <p:nvPr/>
          </p:nvSpPr>
          <p:spPr>
            <a:xfrm>
              <a:off x="28525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7"/>
            <p:cNvSpPr/>
            <p:nvPr/>
          </p:nvSpPr>
          <p:spPr>
            <a:xfrm>
              <a:off x="290625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7"/>
            <p:cNvSpPr/>
            <p:nvPr/>
          </p:nvSpPr>
          <p:spPr>
            <a:xfrm>
              <a:off x="29243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7"/>
            <p:cNvSpPr/>
            <p:nvPr/>
          </p:nvSpPr>
          <p:spPr>
            <a:xfrm>
              <a:off x="29421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7"/>
            <p:cNvSpPr/>
            <p:nvPr/>
          </p:nvSpPr>
          <p:spPr>
            <a:xfrm>
              <a:off x="2960000"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7"/>
            <p:cNvSpPr/>
            <p:nvPr/>
          </p:nvSpPr>
          <p:spPr>
            <a:xfrm>
              <a:off x="29780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7"/>
            <p:cNvSpPr/>
            <p:nvPr/>
          </p:nvSpPr>
          <p:spPr>
            <a:xfrm>
              <a:off x="31213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7"/>
            <p:cNvSpPr/>
            <p:nvPr/>
          </p:nvSpPr>
          <p:spPr>
            <a:xfrm>
              <a:off x="31392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7"/>
            <p:cNvSpPr/>
            <p:nvPr/>
          </p:nvSpPr>
          <p:spPr>
            <a:xfrm>
              <a:off x="31572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7"/>
            <p:cNvSpPr/>
            <p:nvPr/>
          </p:nvSpPr>
          <p:spPr>
            <a:xfrm>
              <a:off x="317510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7"/>
            <p:cNvSpPr/>
            <p:nvPr/>
          </p:nvSpPr>
          <p:spPr>
            <a:xfrm>
              <a:off x="31931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7"/>
            <p:cNvSpPr/>
            <p:nvPr/>
          </p:nvSpPr>
          <p:spPr>
            <a:xfrm>
              <a:off x="32109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7"/>
            <p:cNvSpPr/>
            <p:nvPr/>
          </p:nvSpPr>
          <p:spPr>
            <a:xfrm>
              <a:off x="32288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7"/>
            <p:cNvSpPr/>
            <p:nvPr/>
          </p:nvSpPr>
          <p:spPr>
            <a:xfrm>
              <a:off x="32468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7"/>
            <p:cNvSpPr/>
            <p:nvPr/>
          </p:nvSpPr>
          <p:spPr>
            <a:xfrm>
              <a:off x="32647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7"/>
            <p:cNvSpPr/>
            <p:nvPr/>
          </p:nvSpPr>
          <p:spPr>
            <a:xfrm>
              <a:off x="328275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7"/>
            <p:cNvSpPr/>
            <p:nvPr/>
          </p:nvSpPr>
          <p:spPr>
            <a:xfrm>
              <a:off x="330060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7"/>
            <p:cNvSpPr/>
            <p:nvPr/>
          </p:nvSpPr>
          <p:spPr>
            <a:xfrm>
              <a:off x="3318450" y="4244975"/>
              <a:ext cx="8325" cy="8325"/>
            </a:xfrm>
            <a:custGeom>
              <a:avLst/>
              <a:gdLst/>
              <a:ahLst/>
              <a:cxnLst/>
              <a:rect l="l" t="t" r="r" b="b"/>
              <a:pathLst>
                <a:path w="333" h="333" extrusionOk="0">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7"/>
            <p:cNvSpPr/>
            <p:nvPr/>
          </p:nvSpPr>
          <p:spPr>
            <a:xfrm>
              <a:off x="33364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7"/>
            <p:cNvSpPr/>
            <p:nvPr/>
          </p:nvSpPr>
          <p:spPr>
            <a:xfrm>
              <a:off x="33543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7"/>
            <p:cNvSpPr/>
            <p:nvPr/>
          </p:nvSpPr>
          <p:spPr>
            <a:xfrm>
              <a:off x="33723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7"/>
            <p:cNvSpPr/>
            <p:nvPr/>
          </p:nvSpPr>
          <p:spPr>
            <a:xfrm>
              <a:off x="33902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7"/>
            <p:cNvSpPr/>
            <p:nvPr/>
          </p:nvSpPr>
          <p:spPr>
            <a:xfrm>
              <a:off x="34080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7"/>
            <p:cNvSpPr/>
            <p:nvPr/>
          </p:nvSpPr>
          <p:spPr>
            <a:xfrm>
              <a:off x="34261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7"/>
            <p:cNvSpPr/>
            <p:nvPr/>
          </p:nvSpPr>
          <p:spPr>
            <a:xfrm>
              <a:off x="344395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7"/>
            <p:cNvSpPr/>
            <p:nvPr/>
          </p:nvSpPr>
          <p:spPr>
            <a:xfrm>
              <a:off x="346197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7"/>
            <p:cNvSpPr/>
            <p:nvPr/>
          </p:nvSpPr>
          <p:spPr>
            <a:xfrm>
              <a:off x="347982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7"/>
            <p:cNvSpPr/>
            <p:nvPr/>
          </p:nvSpPr>
          <p:spPr>
            <a:xfrm>
              <a:off x="349767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7"/>
            <p:cNvSpPr/>
            <p:nvPr/>
          </p:nvSpPr>
          <p:spPr>
            <a:xfrm>
              <a:off x="351570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7"/>
            <p:cNvSpPr/>
            <p:nvPr/>
          </p:nvSpPr>
          <p:spPr>
            <a:xfrm>
              <a:off x="35335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7"/>
            <p:cNvSpPr/>
            <p:nvPr/>
          </p:nvSpPr>
          <p:spPr>
            <a:xfrm>
              <a:off x="35516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7"/>
            <p:cNvSpPr/>
            <p:nvPr/>
          </p:nvSpPr>
          <p:spPr>
            <a:xfrm>
              <a:off x="35694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7"/>
            <p:cNvSpPr/>
            <p:nvPr/>
          </p:nvSpPr>
          <p:spPr>
            <a:xfrm>
              <a:off x="3587300" y="4244975"/>
              <a:ext cx="8300" cy="8325"/>
            </a:xfrm>
            <a:custGeom>
              <a:avLst/>
              <a:gdLst/>
              <a:ahLst/>
              <a:cxnLst/>
              <a:rect l="l" t="t" r="r" b="b"/>
              <a:pathLst>
                <a:path w="332"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7"/>
            <p:cNvSpPr/>
            <p:nvPr/>
          </p:nvSpPr>
          <p:spPr>
            <a:xfrm>
              <a:off x="36053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7"/>
            <p:cNvSpPr/>
            <p:nvPr/>
          </p:nvSpPr>
          <p:spPr>
            <a:xfrm>
              <a:off x="254780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7"/>
            <p:cNvSpPr/>
            <p:nvPr/>
          </p:nvSpPr>
          <p:spPr>
            <a:xfrm>
              <a:off x="25658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7"/>
            <p:cNvSpPr/>
            <p:nvPr/>
          </p:nvSpPr>
          <p:spPr>
            <a:xfrm>
              <a:off x="2583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7"/>
            <p:cNvSpPr/>
            <p:nvPr/>
          </p:nvSpPr>
          <p:spPr>
            <a:xfrm>
              <a:off x="2601550"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7"/>
            <p:cNvSpPr/>
            <p:nvPr/>
          </p:nvSpPr>
          <p:spPr>
            <a:xfrm>
              <a:off x="26195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7"/>
            <p:cNvSpPr/>
            <p:nvPr/>
          </p:nvSpPr>
          <p:spPr>
            <a:xfrm>
              <a:off x="26374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7"/>
            <p:cNvSpPr/>
            <p:nvPr/>
          </p:nvSpPr>
          <p:spPr>
            <a:xfrm>
              <a:off x="265545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7"/>
            <p:cNvSpPr/>
            <p:nvPr/>
          </p:nvSpPr>
          <p:spPr>
            <a:xfrm>
              <a:off x="267330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7"/>
            <p:cNvSpPr/>
            <p:nvPr/>
          </p:nvSpPr>
          <p:spPr>
            <a:xfrm>
              <a:off x="26911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7"/>
            <p:cNvSpPr/>
            <p:nvPr/>
          </p:nvSpPr>
          <p:spPr>
            <a:xfrm>
              <a:off x="27091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7"/>
            <p:cNvSpPr/>
            <p:nvPr/>
          </p:nvSpPr>
          <p:spPr>
            <a:xfrm>
              <a:off x="27270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7"/>
            <p:cNvSpPr/>
            <p:nvPr/>
          </p:nvSpPr>
          <p:spPr>
            <a:xfrm>
              <a:off x="27450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7"/>
            <p:cNvSpPr/>
            <p:nvPr/>
          </p:nvSpPr>
          <p:spPr>
            <a:xfrm>
              <a:off x="27629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7"/>
            <p:cNvSpPr/>
            <p:nvPr/>
          </p:nvSpPr>
          <p:spPr>
            <a:xfrm>
              <a:off x="27807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7"/>
            <p:cNvSpPr/>
            <p:nvPr/>
          </p:nvSpPr>
          <p:spPr>
            <a:xfrm>
              <a:off x="27988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7"/>
            <p:cNvSpPr/>
            <p:nvPr/>
          </p:nvSpPr>
          <p:spPr>
            <a:xfrm>
              <a:off x="2834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7"/>
            <p:cNvSpPr/>
            <p:nvPr/>
          </p:nvSpPr>
          <p:spPr>
            <a:xfrm>
              <a:off x="28525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7"/>
            <p:cNvSpPr/>
            <p:nvPr/>
          </p:nvSpPr>
          <p:spPr>
            <a:xfrm>
              <a:off x="28703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7"/>
            <p:cNvSpPr/>
            <p:nvPr/>
          </p:nvSpPr>
          <p:spPr>
            <a:xfrm>
              <a:off x="290625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7"/>
            <p:cNvSpPr/>
            <p:nvPr/>
          </p:nvSpPr>
          <p:spPr>
            <a:xfrm>
              <a:off x="29243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7"/>
            <p:cNvSpPr/>
            <p:nvPr/>
          </p:nvSpPr>
          <p:spPr>
            <a:xfrm>
              <a:off x="29421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7"/>
            <p:cNvSpPr/>
            <p:nvPr/>
          </p:nvSpPr>
          <p:spPr>
            <a:xfrm>
              <a:off x="2995875"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7"/>
            <p:cNvSpPr/>
            <p:nvPr/>
          </p:nvSpPr>
          <p:spPr>
            <a:xfrm>
              <a:off x="30139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7"/>
            <p:cNvSpPr/>
            <p:nvPr/>
          </p:nvSpPr>
          <p:spPr>
            <a:xfrm>
              <a:off x="310352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7"/>
            <p:cNvSpPr/>
            <p:nvPr/>
          </p:nvSpPr>
          <p:spPr>
            <a:xfrm>
              <a:off x="31213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7"/>
            <p:cNvSpPr/>
            <p:nvPr/>
          </p:nvSpPr>
          <p:spPr>
            <a:xfrm>
              <a:off x="31392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7"/>
            <p:cNvSpPr/>
            <p:nvPr/>
          </p:nvSpPr>
          <p:spPr>
            <a:xfrm>
              <a:off x="31572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7"/>
            <p:cNvSpPr/>
            <p:nvPr/>
          </p:nvSpPr>
          <p:spPr>
            <a:xfrm>
              <a:off x="31931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7"/>
            <p:cNvSpPr/>
            <p:nvPr/>
          </p:nvSpPr>
          <p:spPr>
            <a:xfrm>
              <a:off x="32109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7"/>
            <p:cNvSpPr/>
            <p:nvPr/>
          </p:nvSpPr>
          <p:spPr>
            <a:xfrm>
              <a:off x="32288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7"/>
            <p:cNvSpPr/>
            <p:nvPr/>
          </p:nvSpPr>
          <p:spPr>
            <a:xfrm>
              <a:off x="32468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7"/>
            <p:cNvSpPr/>
            <p:nvPr/>
          </p:nvSpPr>
          <p:spPr>
            <a:xfrm>
              <a:off x="32647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7"/>
            <p:cNvSpPr/>
            <p:nvPr/>
          </p:nvSpPr>
          <p:spPr>
            <a:xfrm>
              <a:off x="328275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7"/>
            <p:cNvSpPr/>
            <p:nvPr/>
          </p:nvSpPr>
          <p:spPr>
            <a:xfrm>
              <a:off x="330060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7"/>
            <p:cNvSpPr/>
            <p:nvPr/>
          </p:nvSpPr>
          <p:spPr>
            <a:xfrm>
              <a:off x="33184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7"/>
            <p:cNvSpPr/>
            <p:nvPr/>
          </p:nvSpPr>
          <p:spPr>
            <a:xfrm>
              <a:off x="33364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7"/>
            <p:cNvSpPr/>
            <p:nvPr/>
          </p:nvSpPr>
          <p:spPr>
            <a:xfrm>
              <a:off x="33543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7"/>
            <p:cNvSpPr/>
            <p:nvPr/>
          </p:nvSpPr>
          <p:spPr>
            <a:xfrm>
              <a:off x="33723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7"/>
            <p:cNvSpPr/>
            <p:nvPr/>
          </p:nvSpPr>
          <p:spPr>
            <a:xfrm>
              <a:off x="33902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7"/>
            <p:cNvSpPr/>
            <p:nvPr/>
          </p:nvSpPr>
          <p:spPr>
            <a:xfrm>
              <a:off x="34080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7"/>
            <p:cNvSpPr/>
            <p:nvPr/>
          </p:nvSpPr>
          <p:spPr>
            <a:xfrm>
              <a:off x="34261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7"/>
            <p:cNvSpPr/>
            <p:nvPr/>
          </p:nvSpPr>
          <p:spPr>
            <a:xfrm>
              <a:off x="344395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7"/>
            <p:cNvSpPr/>
            <p:nvPr/>
          </p:nvSpPr>
          <p:spPr>
            <a:xfrm>
              <a:off x="346197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7"/>
            <p:cNvSpPr/>
            <p:nvPr/>
          </p:nvSpPr>
          <p:spPr>
            <a:xfrm>
              <a:off x="347982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7"/>
            <p:cNvSpPr/>
            <p:nvPr/>
          </p:nvSpPr>
          <p:spPr>
            <a:xfrm>
              <a:off x="34976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7"/>
            <p:cNvSpPr/>
            <p:nvPr/>
          </p:nvSpPr>
          <p:spPr>
            <a:xfrm>
              <a:off x="35157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7"/>
            <p:cNvSpPr/>
            <p:nvPr/>
          </p:nvSpPr>
          <p:spPr>
            <a:xfrm>
              <a:off x="35335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7"/>
            <p:cNvSpPr/>
            <p:nvPr/>
          </p:nvSpPr>
          <p:spPr>
            <a:xfrm>
              <a:off x="35516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35694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3587300" y="4263000"/>
              <a:ext cx="8300" cy="8325"/>
            </a:xfrm>
            <a:custGeom>
              <a:avLst/>
              <a:gdLst/>
              <a:ahLst/>
              <a:cxnLst/>
              <a:rect l="l" t="t" r="r" b="b"/>
              <a:pathLst>
                <a:path w="332"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360532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362317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36412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25658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2583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7"/>
            <p:cNvSpPr/>
            <p:nvPr/>
          </p:nvSpPr>
          <p:spPr>
            <a:xfrm>
              <a:off x="260155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7"/>
            <p:cNvSpPr/>
            <p:nvPr/>
          </p:nvSpPr>
          <p:spPr>
            <a:xfrm>
              <a:off x="26195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26374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265545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267330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26911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27091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27270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27450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27629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27807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27988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2816650"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7"/>
            <p:cNvSpPr/>
            <p:nvPr/>
          </p:nvSpPr>
          <p:spPr>
            <a:xfrm>
              <a:off x="2834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7"/>
            <p:cNvSpPr/>
            <p:nvPr/>
          </p:nvSpPr>
          <p:spPr>
            <a:xfrm>
              <a:off x="28525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28703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7"/>
            <p:cNvSpPr/>
            <p:nvPr/>
          </p:nvSpPr>
          <p:spPr>
            <a:xfrm>
              <a:off x="290625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7"/>
            <p:cNvSpPr/>
            <p:nvPr/>
          </p:nvSpPr>
          <p:spPr>
            <a:xfrm>
              <a:off x="29243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7"/>
            <p:cNvSpPr/>
            <p:nvPr/>
          </p:nvSpPr>
          <p:spPr>
            <a:xfrm>
              <a:off x="30139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7"/>
            <p:cNvSpPr/>
            <p:nvPr/>
          </p:nvSpPr>
          <p:spPr>
            <a:xfrm>
              <a:off x="308550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7"/>
            <p:cNvSpPr/>
            <p:nvPr/>
          </p:nvSpPr>
          <p:spPr>
            <a:xfrm>
              <a:off x="310352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7"/>
            <p:cNvSpPr/>
            <p:nvPr/>
          </p:nvSpPr>
          <p:spPr>
            <a:xfrm>
              <a:off x="31213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7"/>
            <p:cNvSpPr/>
            <p:nvPr/>
          </p:nvSpPr>
          <p:spPr>
            <a:xfrm>
              <a:off x="31392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7"/>
            <p:cNvSpPr/>
            <p:nvPr/>
          </p:nvSpPr>
          <p:spPr>
            <a:xfrm>
              <a:off x="31572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7"/>
            <p:cNvSpPr/>
            <p:nvPr/>
          </p:nvSpPr>
          <p:spPr>
            <a:xfrm>
              <a:off x="317510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7"/>
            <p:cNvSpPr/>
            <p:nvPr/>
          </p:nvSpPr>
          <p:spPr>
            <a:xfrm>
              <a:off x="31931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7"/>
            <p:cNvSpPr/>
            <p:nvPr/>
          </p:nvSpPr>
          <p:spPr>
            <a:xfrm>
              <a:off x="32109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7"/>
            <p:cNvSpPr/>
            <p:nvPr/>
          </p:nvSpPr>
          <p:spPr>
            <a:xfrm>
              <a:off x="32288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7"/>
            <p:cNvSpPr/>
            <p:nvPr/>
          </p:nvSpPr>
          <p:spPr>
            <a:xfrm>
              <a:off x="32468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7"/>
            <p:cNvSpPr/>
            <p:nvPr/>
          </p:nvSpPr>
          <p:spPr>
            <a:xfrm>
              <a:off x="32647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7"/>
            <p:cNvSpPr/>
            <p:nvPr/>
          </p:nvSpPr>
          <p:spPr>
            <a:xfrm>
              <a:off x="328275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7"/>
            <p:cNvSpPr/>
            <p:nvPr/>
          </p:nvSpPr>
          <p:spPr>
            <a:xfrm>
              <a:off x="330060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7"/>
            <p:cNvSpPr/>
            <p:nvPr/>
          </p:nvSpPr>
          <p:spPr>
            <a:xfrm>
              <a:off x="33184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7"/>
            <p:cNvSpPr/>
            <p:nvPr/>
          </p:nvSpPr>
          <p:spPr>
            <a:xfrm>
              <a:off x="33364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7"/>
            <p:cNvSpPr/>
            <p:nvPr/>
          </p:nvSpPr>
          <p:spPr>
            <a:xfrm>
              <a:off x="33543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7"/>
            <p:cNvSpPr/>
            <p:nvPr/>
          </p:nvSpPr>
          <p:spPr>
            <a:xfrm>
              <a:off x="33723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7"/>
            <p:cNvSpPr/>
            <p:nvPr/>
          </p:nvSpPr>
          <p:spPr>
            <a:xfrm>
              <a:off x="33902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7"/>
            <p:cNvSpPr/>
            <p:nvPr/>
          </p:nvSpPr>
          <p:spPr>
            <a:xfrm>
              <a:off x="34080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7"/>
            <p:cNvSpPr/>
            <p:nvPr/>
          </p:nvSpPr>
          <p:spPr>
            <a:xfrm>
              <a:off x="34261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7"/>
            <p:cNvSpPr/>
            <p:nvPr/>
          </p:nvSpPr>
          <p:spPr>
            <a:xfrm>
              <a:off x="344395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7"/>
            <p:cNvSpPr/>
            <p:nvPr/>
          </p:nvSpPr>
          <p:spPr>
            <a:xfrm>
              <a:off x="346197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7"/>
            <p:cNvSpPr/>
            <p:nvPr/>
          </p:nvSpPr>
          <p:spPr>
            <a:xfrm>
              <a:off x="347982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7"/>
            <p:cNvSpPr/>
            <p:nvPr/>
          </p:nvSpPr>
          <p:spPr>
            <a:xfrm>
              <a:off x="34976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7"/>
            <p:cNvSpPr/>
            <p:nvPr/>
          </p:nvSpPr>
          <p:spPr>
            <a:xfrm>
              <a:off x="35157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7"/>
            <p:cNvSpPr/>
            <p:nvPr/>
          </p:nvSpPr>
          <p:spPr>
            <a:xfrm>
              <a:off x="35335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7"/>
            <p:cNvSpPr/>
            <p:nvPr/>
          </p:nvSpPr>
          <p:spPr>
            <a:xfrm>
              <a:off x="35516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7"/>
            <p:cNvSpPr/>
            <p:nvPr/>
          </p:nvSpPr>
          <p:spPr>
            <a:xfrm>
              <a:off x="356945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7"/>
            <p:cNvSpPr/>
            <p:nvPr/>
          </p:nvSpPr>
          <p:spPr>
            <a:xfrm>
              <a:off x="3587300" y="4281050"/>
              <a:ext cx="8300" cy="8300"/>
            </a:xfrm>
            <a:custGeom>
              <a:avLst/>
              <a:gdLst/>
              <a:ahLst/>
              <a:cxnLst/>
              <a:rect l="l" t="t" r="r" b="b"/>
              <a:pathLst>
                <a:path w="332"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7"/>
            <p:cNvSpPr/>
            <p:nvPr/>
          </p:nvSpPr>
          <p:spPr>
            <a:xfrm>
              <a:off x="360532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7"/>
            <p:cNvSpPr/>
            <p:nvPr/>
          </p:nvSpPr>
          <p:spPr>
            <a:xfrm>
              <a:off x="362317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7"/>
            <p:cNvSpPr/>
            <p:nvPr/>
          </p:nvSpPr>
          <p:spPr>
            <a:xfrm>
              <a:off x="25478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7"/>
            <p:cNvSpPr/>
            <p:nvPr/>
          </p:nvSpPr>
          <p:spPr>
            <a:xfrm>
              <a:off x="25658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7"/>
            <p:cNvSpPr/>
            <p:nvPr/>
          </p:nvSpPr>
          <p:spPr>
            <a:xfrm>
              <a:off x="2583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7"/>
            <p:cNvSpPr/>
            <p:nvPr/>
          </p:nvSpPr>
          <p:spPr>
            <a:xfrm>
              <a:off x="260155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7"/>
            <p:cNvSpPr/>
            <p:nvPr/>
          </p:nvSpPr>
          <p:spPr>
            <a:xfrm>
              <a:off x="261957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7"/>
            <p:cNvSpPr/>
            <p:nvPr/>
          </p:nvSpPr>
          <p:spPr>
            <a:xfrm>
              <a:off x="26374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7"/>
            <p:cNvSpPr/>
            <p:nvPr/>
          </p:nvSpPr>
          <p:spPr>
            <a:xfrm>
              <a:off x="265545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7"/>
            <p:cNvSpPr/>
            <p:nvPr/>
          </p:nvSpPr>
          <p:spPr>
            <a:xfrm>
              <a:off x="267330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7"/>
            <p:cNvSpPr/>
            <p:nvPr/>
          </p:nvSpPr>
          <p:spPr>
            <a:xfrm>
              <a:off x="26911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7"/>
            <p:cNvSpPr/>
            <p:nvPr/>
          </p:nvSpPr>
          <p:spPr>
            <a:xfrm>
              <a:off x="27091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7"/>
            <p:cNvSpPr/>
            <p:nvPr/>
          </p:nvSpPr>
          <p:spPr>
            <a:xfrm>
              <a:off x="27270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7"/>
            <p:cNvSpPr/>
            <p:nvPr/>
          </p:nvSpPr>
          <p:spPr>
            <a:xfrm>
              <a:off x="27450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7"/>
            <p:cNvSpPr/>
            <p:nvPr/>
          </p:nvSpPr>
          <p:spPr>
            <a:xfrm>
              <a:off x="27629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7"/>
            <p:cNvSpPr/>
            <p:nvPr/>
          </p:nvSpPr>
          <p:spPr>
            <a:xfrm>
              <a:off x="2816650"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7"/>
            <p:cNvSpPr/>
            <p:nvPr/>
          </p:nvSpPr>
          <p:spPr>
            <a:xfrm>
              <a:off x="2834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7"/>
            <p:cNvSpPr/>
            <p:nvPr/>
          </p:nvSpPr>
          <p:spPr>
            <a:xfrm>
              <a:off x="28525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7"/>
            <p:cNvSpPr/>
            <p:nvPr/>
          </p:nvSpPr>
          <p:spPr>
            <a:xfrm>
              <a:off x="28703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7"/>
            <p:cNvSpPr/>
            <p:nvPr/>
          </p:nvSpPr>
          <p:spPr>
            <a:xfrm>
              <a:off x="290625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7"/>
            <p:cNvSpPr/>
            <p:nvPr/>
          </p:nvSpPr>
          <p:spPr>
            <a:xfrm>
              <a:off x="29243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7"/>
            <p:cNvSpPr/>
            <p:nvPr/>
          </p:nvSpPr>
          <p:spPr>
            <a:xfrm>
              <a:off x="30496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7"/>
            <p:cNvSpPr/>
            <p:nvPr/>
          </p:nvSpPr>
          <p:spPr>
            <a:xfrm>
              <a:off x="308550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7"/>
            <p:cNvSpPr/>
            <p:nvPr/>
          </p:nvSpPr>
          <p:spPr>
            <a:xfrm>
              <a:off x="310352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7"/>
            <p:cNvSpPr/>
            <p:nvPr/>
          </p:nvSpPr>
          <p:spPr>
            <a:xfrm>
              <a:off x="31392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7"/>
            <p:cNvSpPr/>
            <p:nvPr/>
          </p:nvSpPr>
          <p:spPr>
            <a:xfrm>
              <a:off x="31572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7"/>
            <p:cNvSpPr/>
            <p:nvPr/>
          </p:nvSpPr>
          <p:spPr>
            <a:xfrm>
              <a:off x="31751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7"/>
            <p:cNvSpPr/>
            <p:nvPr/>
          </p:nvSpPr>
          <p:spPr>
            <a:xfrm>
              <a:off x="31931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7"/>
            <p:cNvSpPr/>
            <p:nvPr/>
          </p:nvSpPr>
          <p:spPr>
            <a:xfrm>
              <a:off x="32109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7"/>
            <p:cNvSpPr/>
            <p:nvPr/>
          </p:nvSpPr>
          <p:spPr>
            <a:xfrm>
              <a:off x="32288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7"/>
            <p:cNvSpPr/>
            <p:nvPr/>
          </p:nvSpPr>
          <p:spPr>
            <a:xfrm>
              <a:off x="32468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7"/>
            <p:cNvSpPr/>
            <p:nvPr/>
          </p:nvSpPr>
          <p:spPr>
            <a:xfrm>
              <a:off x="32647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7"/>
            <p:cNvSpPr/>
            <p:nvPr/>
          </p:nvSpPr>
          <p:spPr>
            <a:xfrm>
              <a:off x="328275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7"/>
            <p:cNvSpPr/>
            <p:nvPr/>
          </p:nvSpPr>
          <p:spPr>
            <a:xfrm>
              <a:off x="330060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7"/>
            <p:cNvSpPr/>
            <p:nvPr/>
          </p:nvSpPr>
          <p:spPr>
            <a:xfrm>
              <a:off x="33184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7"/>
            <p:cNvSpPr/>
            <p:nvPr/>
          </p:nvSpPr>
          <p:spPr>
            <a:xfrm>
              <a:off x="33364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7"/>
            <p:cNvSpPr/>
            <p:nvPr/>
          </p:nvSpPr>
          <p:spPr>
            <a:xfrm>
              <a:off x="33543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7"/>
            <p:cNvSpPr/>
            <p:nvPr/>
          </p:nvSpPr>
          <p:spPr>
            <a:xfrm>
              <a:off x="33723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7"/>
            <p:cNvSpPr/>
            <p:nvPr/>
          </p:nvSpPr>
          <p:spPr>
            <a:xfrm>
              <a:off x="33902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7"/>
            <p:cNvSpPr/>
            <p:nvPr/>
          </p:nvSpPr>
          <p:spPr>
            <a:xfrm>
              <a:off x="3408075"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7"/>
            <p:cNvSpPr/>
            <p:nvPr/>
          </p:nvSpPr>
          <p:spPr>
            <a:xfrm>
              <a:off x="342610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7"/>
            <p:cNvSpPr/>
            <p:nvPr/>
          </p:nvSpPr>
          <p:spPr>
            <a:xfrm>
              <a:off x="344395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7"/>
            <p:cNvSpPr/>
            <p:nvPr/>
          </p:nvSpPr>
          <p:spPr>
            <a:xfrm>
              <a:off x="346197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7"/>
            <p:cNvSpPr/>
            <p:nvPr/>
          </p:nvSpPr>
          <p:spPr>
            <a:xfrm>
              <a:off x="347982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7"/>
            <p:cNvSpPr/>
            <p:nvPr/>
          </p:nvSpPr>
          <p:spPr>
            <a:xfrm>
              <a:off x="34976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7"/>
            <p:cNvSpPr/>
            <p:nvPr/>
          </p:nvSpPr>
          <p:spPr>
            <a:xfrm>
              <a:off x="351570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7"/>
            <p:cNvSpPr/>
            <p:nvPr/>
          </p:nvSpPr>
          <p:spPr>
            <a:xfrm>
              <a:off x="35335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7"/>
            <p:cNvSpPr/>
            <p:nvPr/>
          </p:nvSpPr>
          <p:spPr>
            <a:xfrm>
              <a:off x="35516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7"/>
            <p:cNvSpPr/>
            <p:nvPr/>
          </p:nvSpPr>
          <p:spPr>
            <a:xfrm>
              <a:off x="356945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7"/>
            <p:cNvSpPr/>
            <p:nvPr/>
          </p:nvSpPr>
          <p:spPr>
            <a:xfrm>
              <a:off x="3587300" y="4298900"/>
              <a:ext cx="8300" cy="8300"/>
            </a:xfrm>
            <a:custGeom>
              <a:avLst/>
              <a:gdLst/>
              <a:ahLst/>
              <a:cxnLst/>
              <a:rect l="l" t="t" r="r" b="b"/>
              <a:pathLst>
                <a:path w="332"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7"/>
            <p:cNvSpPr/>
            <p:nvPr/>
          </p:nvSpPr>
          <p:spPr>
            <a:xfrm>
              <a:off x="3605325"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7"/>
            <p:cNvSpPr/>
            <p:nvPr/>
          </p:nvSpPr>
          <p:spPr>
            <a:xfrm>
              <a:off x="25478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7"/>
            <p:cNvSpPr/>
            <p:nvPr/>
          </p:nvSpPr>
          <p:spPr>
            <a:xfrm>
              <a:off x="25658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7"/>
            <p:cNvSpPr/>
            <p:nvPr/>
          </p:nvSpPr>
          <p:spPr>
            <a:xfrm>
              <a:off x="2583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7"/>
            <p:cNvSpPr/>
            <p:nvPr/>
          </p:nvSpPr>
          <p:spPr>
            <a:xfrm>
              <a:off x="260155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7"/>
            <p:cNvSpPr/>
            <p:nvPr/>
          </p:nvSpPr>
          <p:spPr>
            <a:xfrm>
              <a:off x="26374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7"/>
            <p:cNvSpPr/>
            <p:nvPr/>
          </p:nvSpPr>
          <p:spPr>
            <a:xfrm>
              <a:off x="265545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7"/>
            <p:cNvSpPr/>
            <p:nvPr/>
          </p:nvSpPr>
          <p:spPr>
            <a:xfrm>
              <a:off x="267330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7"/>
            <p:cNvSpPr/>
            <p:nvPr/>
          </p:nvSpPr>
          <p:spPr>
            <a:xfrm>
              <a:off x="26911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7"/>
            <p:cNvSpPr/>
            <p:nvPr/>
          </p:nvSpPr>
          <p:spPr>
            <a:xfrm>
              <a:off x="27091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7"/>
            <p:cNvSpPr/>
            <p:nvPr/>
          </p:nvSpPr>
          <p:spPr>
            <a:xfrm>
              <a:off x="27270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7"/>
            <p:cNvSpPr/>
            <p:nvPr/>
          </p:nvSpPr>
          <p:spPr>
            <a:xfrm>
              <a:off x="27450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7"/>
            <p:cNvSpPr/>
            <p:nvPr/>
          </p:nvSpPr>
          <p:spPr>
            <a:xfrm>
              <a:off x="27629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7"/>
            <p:cNvSpPr/>
            <p:nvPr/>
          </p:nvSpPr>
          <p:spPr>
            <a:xfrm>
              <a:off x="2816650"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7"/>
            <p:cNvSpPr/>
            <p:nvPr/>
          </p:nvSpPr>
          <p:spPr>
            <a:xfrm>
              <a:off x="2834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7"/>
            <p:cNvSpPr/>
            <p:nvPr/>
          </p:nvSpPr>
          <p:spPr>
            <a:xfrm>
              <a:off x="28525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7"/>
            <p:cNvSpPr/>
            <p:nvPr/>
          </p:nvSpPr>
          <p:spPr>
            <a:xfrm>
              <a:off x="28703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7"/>
            <p:cNvSpPr/>
            <p:nvPr/>
          </p:nvSpPr>
          <p:spPr>
            <a:xfrm>
              <a:off x="30496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7"/>
            <p:cNvSpPr/>
            <p:nvPr/>
          </p:nvSpPr>
          <p:spPr>
            <a:xfrm>
              <a:off x="308550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7"/>
            <p:cNvSpPr/>
            <p:nvPr/>
          </p:nvSpPr>
          <p:spPr>
            <a:xfrm>
              <a:off x="3103525"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7"/>
            <p:cNvSpPr/>
            <p:nvPr/>
          </p:nvSpPr>
          <p:spPr>
            <a:xfrm>
              <a:off x="31392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7"/>
            <p:cNvSpPr/>
            <p:nvPr/>
          </p:nvSpPr>
          <p:spPr>
            <a:xfrm>
              <a:off x="3157250"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7"/>
            <p:cNvSpPr/>
            <p:nvPr/>
          </p:nvSpPr>
          <p:spPr>
            <a:xfrm>
              <a:off x="31751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7"/>
            <p:cNvSpPr/>
            <p:nvPr/>
          </p:nvSpPr>
          <p:spPr>
            <a:xfrm>
              <a:off x="31931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7"/>
            <p:cNvSpPr/>
            <p:nvPr/>
          </p:nvSpPr>
          <p:spPr>
            <a:xfrm>
              <a:off x="32109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7"/>
            <p:cNvSpPr/>
            <p:nvPr/>
          </p:nvSpPr>
          <p:spPr>
            <a:xfrm>
              <a:off x="32288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7"/>
            <p:cNvSpPr/>
            <p:nvPr/>
          </p:nvSpPr>
          <p:spPr>
            <a:xfrm>
              <a:off x="32468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7"/>
            <p:cNvSpPr/>
            <p:nvPr/>
          </p:nvSpPr>
          <p:spPr>
            <a:xfrm>
              <a:off x="32647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7"/>
            <p:cNvSpPr/>
            <p:nvPr/>
          </p:nvSpPr>
          <p:spPr>
            <a:xfrm>
              <a:off x="328275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7"/>
            <p:cNvSpPr/>
            <p:nvPr/>
          </p:nvSpPr>
          <p:spPr>
            <a:xfrm>
              <a:off x="330060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7"/>
            <p:cNvSpPr/>
            <p:nvPr/>
          </p:nvSpPr>
          <p:spPr>
            <a:xfrm>
              <a:off x="33184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7"/>
            <p:cNvSpPr/>
            <p:nvPr/>
          </p:nvSpPr>
          <p:spPr>
            <a:xfrm>
              <a:off x="33364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7"/>
            <p:cNvSpPr/>
            <p:nvPr/>
          </p:nvSpPr>
          <p:spPr>
            <a:xfrm>
              <a:off x="33543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7"/>
            <p:cNvSpPr/>
            <p:nvPr/>
          </p:nvSpPr>
          <p:spPr>
            <a:xfrm>
              <a:off x="33723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7"/>
            <p:cNvSpPr/>
            <p:nvPr/>
          </p:nvSpPr>
          <p:spPr>
            <a:xfrm>
              <a:off x="33902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7"/>
            <p:cNvSpPr/>
            <p:nvPr/>
          </p:nvSpPr>
          <p:spPr>
            <a:xfrm>
              <a:off x="3408075"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7"/>
            <p:cNvSpPr/>
            <p:nvPr/>
          </p:nvSpPr>
          <p:spPr>
            <a:xfrm>
              <a:off x="342610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7"/>
            <p:cNvSpPr/>
            <p:nvPr/>
          </p:nvSpPr>
          <p:spPr>
            <a:xfrm>
              <a:off x="344395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7"/>
            <p:cNvSpPr/>
            <p:nvPr/>
          </p:nvSpPr>
          <p:spPr>
            <a:xfrm>
              <a:off x="346197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7"/>
            <p:cNvSpPr/>
            <p:nvPr/>
          </p:nvSpPr>
          <p:spPr>
            <a:xfrm>
              <a:off x="347982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7"/>
            <p:cNvSpPr/>
            <p:nvPr/>
          </p:nvSpPr>
          <p:spPr>
            <a:xfrm>
              <a:off x="34976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7"/>
            <p:cNvSpPr/>
            <p:nvPr/>
          </p:nvSpPr>
          <p:spPr>
            <a:xfrm>
              <a:off x="3569450"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7"/>
            <p:cNvSpPr/>
            <p:nvPr/>
          </p:nvSpPr>
          <p:spPr>
            <a:xfrm>
              <a:off x="25658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7"/>
            <p:cNvSpPr/>
            <p:nvPr/>
          </p:nvSpPr>
          <p:spPr>
            <a:xfrm>
              <a:off x="2583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7"/>
            <p:cNvSpPr/>
            <p:nvPr/>
          </p:nvSpPr>
          <p:spPr>
            <a:xfrm>
              <a:off x="265545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7"/>
            <p:cNvSpPr/>
            <p:nvPr/>
          </p:nvSpPr>
          <p:spPr>
            <a:xfrm>
              <a:off x="267330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7"/>
            <p:cNvSpPr/>
            <p:nvPr/>
          </p:nvSpPr>
          <p:spPr>
            <a:xfrm>
              <a:off x="26911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7"/>
            <p:cNvSpPr/>
            <p:nvPr/>
          </p:nvSpPr>
          <p:spPr>
            <a:xfrm>
              <a:off x="27091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7"/>
            <p:cNvSpPr/>
            <p:nvPr/>
          </p:nvSpPr>
          <p:spPr>
            <a:xfrm>
              <a:off x="27270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7"/>
            <p:cNvSpPr/>
            <p:nvPr/>
          </p:nvSpPr>
          <p:spPr>
            <a:xfrm>
              <a:off x="27450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7"/>
            <p:cNvSpPr/>
            <p:nvPr/>
          </p:nvSpPr>
          <p:spPr>
            <a:xfrm>
              <a:off x="27629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7"/>
            <p:cNvSpPr/>
            <p:nvPr/>
          </p:nvSpPr>
          <p:spPr>
            <a:xfrm>
              <a:off x="27807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7"/>
            <p:cNvSpPr/>
            <p:nvPr/>
          </p:nvSpPr>
          <p:spPr>
            <a:xfrm>
              <a:off x="2816650"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7"/>
            <p:cNvSpPr/>
            <p:nvPr/>
          </p:nvSpPr>
          <p:spPr>
            <a:xfrm>
              <a:off x="2834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7"/>
            <p:cNvSpPr/>
            <p:nvPr/>
          </p:nvSpPr>
          <p:spPr>
            <a:xfrm>
              <a:off x="28525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7"/>
            <p:cNvSpPr/>
            <p:nvPr/>
          </p:nvSpPr>
          <p:spPr>
            <a:xfrm>
              <a:off x="28703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7"/>
            <p:cNvSpPr/>
            <p:nvPr/>
          </p:nvSpPr>
          <p:spPr>
            <a:xfrm>
              <a:off x="30317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7"/>
            <p:cNvSpPr/>
            <p:nvPr/>
          </p:nvSpPr>
          <p:spPr>
            <a:xfrm>
              <a:off x="30496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7"/>
            <p:cNvSpPr/>
            <p:nvPr/>
          </p:nvSpPr>
          <p:spPr>
            <a:xfrm>
              <a:off x="3085500"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7"/>
            <p:cNvSpPr/>
            <p:nvPr/>
          </p:nvSpPr>
          <p:spPr>
            <a:xfrm>
              <a:off x="310352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7"/>
            <p:cNvSpPr/>
            <p:nvPr/>
          </p:nvSpPr>
          <p:spPr>
            <a:xfrm>
              <a:off x="312137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7"/>
            <p:cNvSpPr/>
            <p:nvPr/>
          </p:nvSpPr>
          <p:spPr>
            <a:xfrm>
              <a:off x="3139225"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7"/>
            <p:cNvSpPr/>
            <p:nvPr/>
          </p:nvSpPr>
          <p:spPr>
            <a:xfrm>
              <a:off x="31572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7"/>
            <p:cNvSpPr/>
            <p:nvPr/>
          </p:nvSpPr>
          <p:spPr>
            <a:xfrm>
              <a:off x="31751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7"/>
            <p:cNvSpPr/>
            <p:nvPr/>
          </p:nvSpPr>
          <p:spPr>
            <a:xfrm>
              <a:off x="31931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7"/>
            <p:cNvSpPr/>
            <p:nvPr/>
          </p:nvSpPr>
          <p:spPr>
            <a:xfrm>
              <a:off x="32109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7"/>
            <p:cNvSpPr/>
            <p:nvPr/>
          </p:nvSpPr>
          <p:spPr>
            <a:xfrm>
              <a:off x="32288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7"/>
            <p:cNvSpPr/>
            <p:nvPr/>
          </p:nvSpPr>
          <p:spPr>
            <a:xfrm>
              <a:off x="32468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7"/>
            <p:cNvSpPr/>
            <p:nvPr/>
          </p:nvSpPr>
          <p:spPr>
            <a:xfrm>
              <a:off x="32647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7"/>
            <p:cNvSpPr/>
            <p:nvPr/>
          </p:nvSpPr>
          <p:spPr>
            <a:xfrm>
              <a:off x="328275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7"/>
            <p:cNvSpPr/>
            <p:nvPr/>
          </p:nvSpPr>
          <p:spPr>
            <a:xfrm>
              <a:off x="330060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7"/>
            <p:cNvSpPr/>
            <p:nvPr/>
          </p:nvSpPr>
          <p:spPr>
            <a:xfrm>
              <a:off x="33184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7"/>
            <p:cNvSpPr/>
            <p:nvPr/>
          </p:nvSpPr>
          <p:spPr>
            <a:xfrm>
              <a:off x="33364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33543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33723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p:nvPr/>
          </p:nvSpPr>
          <p:spPr>
            <a:xfrm>
              <a:off x="33902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7"/>
            <p:cNvSpPr/>
            <p:nvPr/>
          </p:nvSpPr>
          <p:spPr>
            <a:xfrm>
              <a:off x="34080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7"/>
            <p:cNvSpPr/>
            <p:nvPr/>
          </p:nvSpPr>
          <p:spPr>
            <a:xfrm>
              <a:off x="342610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7"/>
            <p:cNvSpPr/>
            <p:nvPr/>
          </p:nvSpPr>
          <p:spPr>
            <a:xfrm>
              <a:off x="344395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7"/>
            <p:cNvSpPr/>
            <p:nvPr/>
          </p:nvSpPr>
          <p:spPr>
            <a:xfrm>
              <a:off x="346197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7"/>
            <p:cNvSpPr/>
            <p:nvPr/>
          </p:nvSpPr>
          <p:spPr>
            <a:xfrm>
              <a:off x="347982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7"/>
            <p:cNvSpPr/>
            <p:nvPr/>
          </p:nvSpPr>
          <p:spPr>
            <a:xfrm>
              <a:off x="34976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7"/>
            <p:cNvSpPr/>
            <p:nvPr/>
          </p:nvSpPr>
          <p:spPr>
            <a:xfrm>
              <a:off x="351570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7"/>
            <p:cNvSpPr/>
            <p:nvPr/>
          </p:nvSpPr>
          <p:spPr>
            <a:xfrm>
              <a:off x="3569450"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7"/>
            <p:cNvSpPr/>
            <p:nvPr/>
          </p:nvSpPr>
          <p:spPr>
            <a:xfrm>
              <a:off x="25299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7"/>
            <p:cNvSpPr/>
            <p:nvPr/>
          </p:nvSpPr>
          <p:spPr>
            <a:xfrm>
              <a:off x="25478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7"/>
            <p:cNvSpPr/>
            <p:nvPr/>
          </p:nvSpPr>
          <p:spPr>
            <a:xfrm>
              <a:off x="265545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a:off x="267330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7"/>
            <p:cNvSpPr/>
            <p:nvPr/>
          </p:nvSpPr>
          <p:spPr>
            <a:xfrm>
              <a:off x="26911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7"/>
            <p:cNvSpPr/>
            <p:nvPr/>
          </p:nvSpPr>
          <p:spPr>
            <a:xfrm>
              <a:off x="27091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7"/>
            <p:cNvSpPr/>
            <p:nvPr/>
          </p:nvSpPr>
          <p:spPr>
            <a:xfrm>
              <a:off x="27270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7"/>
            <p:cNvSpPr/>
            <p:nvPr/>
          </p:nvSpPr>
          <p:spPr>
            <a:xfrm>
              <a:off x="27450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7"/>
            <p:cNvSpPr/>
            <p:nvPr/>
          </p:nvSpPr>
          <p:spPr>
            <a:xfrm>
              <a:off x="27629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7"/>
            <p:cNvSpPr/>
            <p:nvPr/>
          </p:nvSpPr>
          <p:spPr>
            <a:xfrm>
              <a:off x="27807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7"/>
            <p:cNvSpPr/>
            <p:nvPr/>
          </p:nvSpPr>
          <p:spPr>
            <a:xfrm>
              <a:off x="27988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7"/>
            <p:cNvSpPr/>
            <p:nvPr/>
          </p:nvSpPr>
          <p:spPr>
            <a:xfrm>
              <a:off x="2816650"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7"/>
            <p:cNvSpPr/>
            <p:nvPr/>
          </p:nvSpPr>
          <p:spPr>
            <a:xfrm>
              <a:off x="28346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7"/>
            <p:cNvSpPr/>
            <p:nvPr/>
          </p:nvSpPr>
          <p:spPr>
            <a:xfrm>
              <a:off x="28525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7"/>
            <p:cNvSpPr/>
            <p:nvPr/>
          </p:nvSpPr>
          <p:spPr>
            <a:xfrm>
              <a:off x="28703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7"/>
            <p:cNvSpPr/>
            <p:nvPr/>
          </p:nvSpPr>
          <p:spPr>
            <a:xfrm>
              <a:off x="30496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7"/>
            <p:cNvSpPr/>
            <p:nvPr/>
          </p:nvSpPr>
          <p:spPr>
            <a:xfrm>
              <a:off x="3067650"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7"/>
            <p:cNvSpPr/>
            <p:nvPr/>
          </p:nvSpPr>
          <p:spPr>
            <a:xfrm>
              <a:off x="3067650" y="4335850"/>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7"/>
            <p:cNvSpPr/>
            <p:nvPr/>
          </p:nvSpPr>
          <p:spPr>
            <a:xfrm>
              <a:off x="3085500"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7"/>
            <p:cNvSpPr/>
            <p:nvPr/>
          </p:nvSpPr>
          <p:spPr>
            <a:xfrm>
              <a:off x="310352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7"/>
            <p:cNvSpPr/>
            <p:nvPr/>
          </p:nvSpPr>
          <p:spPr>
            <a:xfrm>
              <a:off x="312137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7"/>
            <p:cNvSpPr/>
            <p:nvPr/>
          </p:nvSpPr>
          <p:spPr>
            <a:xfrm>
              <a:off x="3139225"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7"/>
            <p:cNvSpPr/>
            <p:nvPr/>
          </p:nvSpPr>
          <p:spPr>
            <a:xfrm>
              <a:off x="31572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7"/>
            <p:cNvSpPr/>
            <p:nvPr/>
          </p:nvSpPr>
          <p:spPr>
            <a:xfrm>
              <a:off x="31751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7"/>
            <p:cNvSpPr/>
            <p:nvPr/>
          </p:nvSpPr>
          <p:spPr>
            <a:xfrm>
              <a:off x="31931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7"/>
            <p:cNvSpPr/>
            <p:nvPr/>
          </p:nvSpPr>
          <p:spPr>
            <a:xfrm>
              <a:off x="32109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7"/>
            <p:cNvSpPr/>
            <p:nvPr/>
          </p:nvSpPr>
          <p:spPr>
            <a:xfrm>
              <a:off x="32288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7"/>
            <p:cNvSpPr/>
            <p:nvPr/>
          </p:nvSpPr>
          <p:spPr>
            <a:xfrm>
              <a:off x="32468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7"/>
            <p:cNvSpPr/>
            <p:nvPr/>
          </p:nvSpPr>
          <p:spPr>
            <a:xfrm>
              <a:off x="32647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7"/>
            <p:cNvSpPr/>
            <p:nvPr/>
          </p:nvSpPr>
          <p:spPr>
            <a:xfrm>
              <a:off x="328275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7"/>
            <p:cNvSpPr/>
            <p:nvPr/>
          </p:nvSpPr>
          <p:spPr>
            <a:xfrm>
              <a:off x="330060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33184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33364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33543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33723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33902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34080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7"/>
            <p:cNvSpPr/>
            <p:nvPr/>
          </p:nvSpPr>
          <p:spPr>
            <a:xfrm>
              <a:off x="34261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7"/>
            <p:cNvSpPr/>
            <p:nvPr/>
          </p:nvSpPr>
          <p:spPr>
            <a:xfrm>
              <a:off x="344395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a:off x="346197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a:off x="347982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7"/>
            <p:cNvSpPr/>
            <p:nvPr/>
          </p:nvSpPr>
          <p:spPr>
            <a:xfrm>
              <a:off x="34976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7"/>
            <p:cNvSpPr/>
            <p:nvPr/>
          </p:nvSpPr>
          <p:spPr>
            <a:xfrm>
              <a:off x="351570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a:off x="35335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a:off x="265545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a:off x="267330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a:off x="26911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7"/>
            <p:cNvSpPr/>
            <p:nvPr/>
          </p:nvSpPr>
          <p:spPr>
            <a:xfrm>
              <a:off x="27091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7"/>
            <p:cNvSpPr/>
            <p:nvPr/>
          </p:nvSpPr>
          <p:spPr>
            <a:xfrm>
              <a:off x="27270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7"/>
            <p:cNvSpPr/>
            <p:nvPr/>
          </p:nvSpPr>
          <p:spPr>
            <a:xfrm>
              <a:off x="27450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7"/>
            <p:cNvSpPr/>
            <p:nvPr/>
          </p:nvSpPr>
          <p:spPr>
            <a:xfrm>
              <a:off x="27629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7"/>
            <p:cNvSpPr/>
            <p:nvPr/>
          </p:nvSpPr>
          <p:spPr>
            <a:xfrm>
              <a:off x="27807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a:off x="27988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7"/>
            <p:cNvSpPr/>
            <p:nvPr/>
          </p:nvSpPr>
          <p:spPr>
            <a:xfrm>
              <a:off x="2816650"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7"/>
            <p:cNvSpPr/>
            <p:nvPr/>
          </p:nvSpPr>
          <p:spPr>
            <a:xfrm>
              <a:off x="28346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a:off x="28703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7"/>
            <p:cNvSpPr/>
            <p:nvPr/>
          </p:nvSpPr>
          <p:spPr>
            <a:xfrm>
              <a:off x="288840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7"/>
            <p:cNvSpPr/>
            <p:nvPr/>
          </p:nvSpPr>
          <p:spPr>
            <a:xfrm>
              <a:off x="30496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7"/>
            <p:cNvSpPr/>
            <p:nvPr/>
          </p:nvSpPr>
          <p:spPr>
            <a:xfrm>
              <a:off x="3067650"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7"/>
            <p:cNvSpPr/>
            <p:nvPr/>
          </p:nvSpPr>
          <p:spPr>
            <a:xfrm>
              <a:off x="3085500"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a:off x="310352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7"/>
            <p:cNvSpPr/>
            <p:nvPr/>
          </p:nvSpPr>
          <p:spPr>
            <a:xfrm>
              <a:off x="312137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7"/>
            <p:cNvSpPr/>
            <p:nvPr/>
          </p:nvSpPr>
          <p:spPr>
            <a:xfrm>
              <a:off x="3139225"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7"/>
            <p:cNvSpPr/>
            <p:nvPr/>
          </p:nvSpPr>
          <p:spPr>
            <a:xfrm>
              <a:off x="31572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7"/>
            <p:cNvSpPr/>
            <p:nvPr/>
          </p:nvSpPr>
          <p:spPr>
            <a:xfrm>
              <a:off x="31751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7"/>
            <p:cNvSpPr/>
            <p:nvPr/>
          </p:nvSpPr>
          <p:spPr>
            <a:xfrm>
              <a:off x="31931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7"/>
            <p:cNvSpPr/>
            <p:nvPr/>
          </p:nvSpPr>
          <p:spPr>
            <a:xfrm>
              <a:off x="32109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7"/>
            <p:cNvSpPr/>
            <p:nvPr/>
          </p:nvSpPr>
          <p:spPr>
            <a:xfrm>
              <a:off x="32288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7"/>
            <p:cNvSpPr/>
            <p:nvPr/>
          </p:nvSpPr>
          <p:spPr>
            <a:xfrm>
              <a:off x="32468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7"/>
            <p:cNvSpPr/>
            <p:nvPr/>
          </p:nvSpPr>
          <p:spPr>
            <a:xfrm>
              <a:off x="32647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7"/>
            <p:cNvSpPr/>
            <p:nvPr/>
          </p:nvSpPr>
          <p:spPr>
            <a:xfrm>
              <a:off x="328275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7"/>
            <p:cNvSpPr/>
            <p:nvPr/>
          </p:nvSpPr>
          <p:spPr>
            <a:xfrm>
              <a:off x="330060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7"/>
            <p:cNvSpPr/>
            <p:nvPr/>
          </p:nvSpPr>
          <p:spPr>
            <a:xfrm>
              <a:off x="33184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7"/>
            <p:cNvSpPr/>
            <p:nvPr/>
          </p:nvSpPr>
          <p:spPr>
            <a:xfrm>
              <a:off x="33364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7"/>
            <p:cNvSpPr/>
            <p:nvPr/>
          </p:nvSpPr>
          <p:spPr>
            <a:xfrm>
              <a:off x="33543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7"/>
            <p:cNvSpPr/>
            <p:nvPr/>
          </p:nvSpPr>
          <p:spPr>
            <a:xfrm>
              <a:off x="33723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7"/>
            <p:cNvSpPr/>
            <p:nvPr/>
          </p:nvSpPr>
          <p:spPr>
            <a:xfrm>
              <a:off x="33902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7"/>
            <p:cNvSpPr/>
            <p:nvPr/>
          </p:nvSpPr>
          <p:spPr>
            <a:xfrm>
              <a:off x="34080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7"/>
            <p:cNvSpPr/>
            <p:nvPr/>
          </p:nvSpPr>
          <p:spPr>
            <a:xfrm>
              <a:off x="34261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7"/>
            <p:cNvSpPr/>
            <p:nvPr/>
          </p:nvSpPr>
          <p:spPr>
            <a:xfrm>
              <a:off x="344395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7"/>
            <p:cNvSpPr/>
            <p:nvPr/>
          </p:nvSpPr>
          <p:spPr>
            <a:xfrm>
              <a:off x="346197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7"/>
            <p:cNvSpPr/>
            <p:nvPr/>
          </p:nvSpPr>
          <p:spPr>
            <a:xfrm>
              <a:off x="347982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7"/>
            <p:cNvSpPr/>
            <p:nvPr/>
          </p:nvSpPr>
          <p:spPr>
            <a:xfrm>
              <a:off x="34976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7"/>
            <p:cNvSpPr/>
            <p:nvPr/>
          </p:nvSpPr>
          <p:spPr>
            <a:xfrm>
              <a:off x="35335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7"/>
            <p:cNvSpPr/>
            <p:nvPr/>
          </p:nvSpPr>
          <p:spPr>
            <a:xfrm>
              <a:off x="265545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7"/>
            <p:cNvSpPr/>
            <p:nvPr/>
          </p:nvSpPr>
          <p:spPr>
            <a:xfrm>
              <a:off x="267330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7"/>
            <p:cNvSpPr/>
            <p:nvPr/>
          </p:nvSpPr>
          <p:spPr>
            <a:xfrm>
              <a:off x="26911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7"/>
            <p:cNvSpPr/>
            <p:nvPr/>
          </p:nvSpPr>
          <p:spPr>
            <a:xfrm>
              <a:off x="27091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7"/>
            <p:cNvSpPr/>
            <p:nvPr/>
          </p:nvSpPr>
          <p:spPr>
            <a:xfrm>
              <a:off x="27270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7"/>
            <p:cNvSpPr/>
            <p:nvPr/>
          </p:nvSpPr>
          <p:spPr>
            <a:xfrm>
              <a:off x="27450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7"/>
            <p:cNvSpPr/>
            <p:nvPr/>
          </p:nvSpPr>
          <p:spPr>
            <a:xfrm>
              <a:off x="27629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7"/>
            <p:cNvSpPr/>
            <p:nvPr/>
          </p:nvSpPr>
          <p:spPr>
            <a:xfrm>
              <a:off x="27807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7"/>
            <p:cNvSpPr/>
            <p:nvPr/>
          </p:nvSpPr>
          <p:spPr>
            <a:xfrm>
              <a:off x="27988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7"/>
            <p:cNvSpPr/>
            <p:nvPr/>
          </p:nvSpPr>
          <p:spPr>
            <a:xfrm>
              <a:off x="2816650"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7"/>
            <p:cNvSpPr/>
            <p:nvPr/>
          </p:nvSpPr>
          <p:spPr>
            <a:xfrm>
              <a:off x="30496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7"/>
            <p:cNvSpPr/>
            <p:nvPr/>
          </p:nvSpPr>
          <p:spPr>
            <a:xfrm>
              <a:off x="3067650"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7"/>
            <p:cNvSpPr/>
            <p:nvPr/>
          </p:nvSpPr>
          <p:spPr>
            <a:xfrm>
              <a:off x="3085500"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7"/>
            <p:cNvSpPr/>
            <p:nvPr/>
          </p:nvSpPr>
          <p:spPr>
            <a:xfrm>
              <a:off x="3103525"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7"/>
            <p:cNvSpPr/>
            <p:nvPr/>
          </p:nvSpPr>
          <p:spPr>
            <a:xfrm>
              <a:off x="3139225"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7"/>
            <p:cNvSpPr/>
            <p:nvPr/>
          </p:nvSpPr>
          <p:spPr>
            <a:xfrm>
              <a:off x="31572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7"/>
            <p:cNvSpPr/>
            <p:nvPr/>
          </p:nvSpPr>
          <p:spPr>
            <a:xfrm>
              <a:off x="31751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7"/>
            <p:cNvSpPr/>
            <p:nvPr/>
          </p:nvSpPr>
          <p:spPr>
            <a:xfrm>
              <a:off x="31931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7"/>
            <p:cNvSpPr/>
            <p:nvPr/>
          </p:nvSpPr>
          <p:spPr>
            <a:xfrm>
              <a:off x="32109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7"/>
            <p:cNvSpPr/>
            <p:nvPr/>
          </p:nvSpPr>
          <p:spPr>
            <a:xfrm>
              <a:off x="32288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7"/>
            <p:cNvSpPr/>
            <p:nvPr/>
          </p:nvSpPr>
          <p:spPr>
            <a:xfrm>
              <a:off x="32468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32647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328275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330060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33184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33364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33543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33723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33902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7"/>
            <p:cNvSpPr/>
            <p:nvPr/>
          </p:nvSpPr>
          <p:spPr>
            <a:xfrm>
              <a:off x="34080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7"/>
            <p:cNvSpPr/>
            <p:nvPr/>
          </p:nvSpPr>
          <p:spPr>
            <a:xfrm>
              <a:off x="34261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344395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346197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347982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349767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35335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7"/>
            <p:cNvSpPr/>
            <p:nvPr/>
          </p:nvSpPr>
          <p:spPr>
            <a:xfrm>
              <a:off x="265545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p:nvPr/>
          </p:nvSpPr>
          <p:spPr>
            <a:xfrm>
              <a:off x="267330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7"/>
            <p:cNvSpPr/>
            <p:nvPr/>
          </p:nvSpPr>
          <p:spPr>
            <a:xfrm>
              <a:off x="26911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7"/>
            <p:cNvSpPr/>
            <p:nvPr/>
          </p:nvSpPr>
          <p:spPr>
            <a:xfrm>
              <a:off x="27091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7"/>
            <p:cNvSpPr/>
            <p:nvPr/>
          </p:nvSpPr>
          <p:spPr>
            <a:xfrm>
              <a:off x="27270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7"/>
            <p:cNvSpPr/>
            <p:nvPr/>
          </p:nvSpPr>
          <p:spPr>
            <a:xfrm>
              <a:off x="27450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7"/>
            <p:cNvSpPr/>
            <p:nvPr/>
          </p:nvSpPr>
          <p:spPr>
            <a:xfrm>
              <a:off x="27629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7"/>
            <p:cNvSpPr/>
            <p:nvPr/>
          </p:nvSpPr>
          <p:spPr>
            <a:xfrm>
              <a:off x="27807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7"/>
            <p:cNvSpPr/>
            <p:nvPr/>
          </p:nvSpPr>
          <p:spPr>
            <a:xfrm>
              <a:off x="27988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7"/>
            <p:cNvSpPr/>
            <p:nvPr/>
          </p:nvSpPr>
          <p:spPr>
            <a:xfrm>
              <a:off x="2816650"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7"/>
            <p:cNvSpPr/>
            <p:nvPr/>
          </p:nvSpPr>
          <p:spPr>
            <a:xfrm>
              <a:off x="30317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7"/>
            <p:cNvSpPr/>
            <p:nvPr/>
          </p:nvSpPr>
          <p:spPr>
            <a:xfrm>
              <a:off x="30317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30496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3067650"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310352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312137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a:off x="3121375" y="44231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3139225"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3139225" y="44231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31572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7"/>
            <p:cNvSpPr/>
            <p:nvPr/>
          </p:nvSpPr>
          <p:spPr>
            <a:xfrm>
              <a:off x="3157250" y="44240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7"/>
            <p:cNvSpPr/>
            <p:nvPr/>
          </p:nvSpPr>
          <p:spPr>
            <a:xfrm>
              <a:off x="3175100" y="4424025"/>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7"/>
            <p:cNvSpPr/>
            <p:nvPr/>
          </p:nvSpPr>
          <p:spPr>
            <a:xfrm>
              <a:off x="3175100" y="4448375"/>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7"/>
            <p:cNvSpPr/>
            <p:nvPr/>
          </p:nvSpPr>
          <p:spPr>
            <a:xfrm>
              <a:off x="31751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7"/>
            <p:cNvSpPr/>
            <p:nvPr/>
          </p:nvSpPr>
          <p:spPr>
            <a:xfrm>
              <a:off x="31931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7"/>
            <p:cNvSpPr/>
            <p:nvPr/>
          </p:nvSpPr>
          <p:spPr>
            <a:xfrm>
              <a:off x="32109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7"/>
            <p:cNvSpPr/>
            <p:nvPr/>
          </p:nvSpPr>
          <p:spPr>
            <a:xfrm>
              <a:off x="32288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7"/>
            <p:cNvSpPr/>
            <p:nvPr/>
          </p:nvSpPr>
          <p:spPr>
            <a:xfrm>
              <a:off x="32468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7"/>
            <p:cNvSpPr/>
            <p:nvPr/>
          </p:nvSpPr>
          <p:spPr>
            <a:xfrm>
              <a:off x="32647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7"/>
            <p:cNvSpPr/>
            <p:nvPr/>
          </p:nvSpPr>
          <p:spPr>
            <a:xfrm>
              <a:off x="328275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7"/>
            <p:cNvSpPr/>
            <p:nvPr/>
          </p:nvSpPr>
          <p:spPr>
            <a:xfrm>
              <a:off x="330060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7"/>
            <p:cNvSpPr/>
            <p:nvPr/>
          </p:nvSpPr>
          <p:spPr>
            <a:xfrm>
              <a:off x="33184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7"/>
            <p:cNvSpPr/>
            <p:nvPr/>
          </p:nvSpPr>
          <p:spPr>
            <a:xfrm>
              <a:off x="33364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7"/>
            <p:cNvSpPr/>
            <p:nvPr/>
          </p:nvSpPr>
          <p:spPr>
            <a:xfrm>
              <a:off x="33543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7"/>
            <p:cNvSpPr/>
            <p:nvPr/>
          </p:nvSpPr>
          <p:spPr>
            <a:xfrm>
              <a:off x="33723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7"/>
            <p:cNvSpPr/>
            <p:nvPr/>
          </p:nvSpPr>
          <p:spPr>
            <a:xfrm>
              <a:off x="33902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7"/>
            <p:cNvSpPr/>
            <p:nvPr/>
          </p:nvSpPr>
          <p:spPr>
            <a:xfrm>
              <a:off x="34080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7"/>
            <p:cNvSpPr/>
            <p:nvPr/>
          </p:nvSpPr>
          <p:spPr>
            <a:xfrm>
              <a:off x="34261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7"/>
            <p:cNvSpPr/>
            <p:nvPr/>
          </p:nvSpPr>
          <p:spPr>
            <a:xfrm>
              <a:off x="344395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7"/>
            <p:cNvSpPr/>
            <p:nvPr/>
          </p:nvSpPr>
          <p:spPr>
            <a:xfrm>
              <a:off x="346197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7"/>
            <p:cNvSpPr/>
            <p:nvPr/>
          </p:nvSpPr>
          <p:spPr>
            <a:xfrm>
              <a:off x="347982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7"/>
            <p:cNvSpPr/>
            <p:nvPr/>
          </p:nvSpPr>
          <p:spPr>
            <a:xfrm>
              <a:off x="35335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7"/>
            <p:cNvSpPr/>
            <p:nvPr/>
          </p:nvSpPr>
          <p:spPr>
            <a:xfrm>
              <a:off x="265545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7"/>
            <p:cNvSpPr/>
            <p:nvPr/>
          </p:nvSpPr>
          <p:spPr>
            <a:xfrm>
              <a:off x="267330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7"/>
            <p:cNvSpPr/>
            <p:nvPr/>
          </p:nvSpPr>
          <p:spPr>
            <a:xfrm>
              <a:off x="26911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7"/>
            <p:cNvSpPr/>
            <p:nvPr/>
          </p:nvSpPr>
          <p:spPr>
            <a:xfrm>
              <a:off x="27091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7"/>
            <p:cNvSpPr/>
            <p:nvPr/>
          </p:nvSpPr>
          <p:spPr>
            <a:xfrm>
              <a:off x="27270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7"/>
            <p:cNvSpPr/>
            <p:nvPr/>
          </p:nvSpPr>
          <p:spPr>
            <a:xfrm>
              <a:off x="27450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7"/>
            <p:cNvSpPr/>
            <p:nvPr/>
          </p:nvSpPr>
          <p:spPr>
            <a:xfrm>
              <a:off x="27629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7"/>
            <p:cNvSpPr/>
            <p:nvPr/>
          </p:nvSpPr>
          <p:spPr>
            <a:xfrm>
              <a:off x="27807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7"/>
            <p:cNvSpPr/>
            <p:nvPr/>
          </p:nvSpPr>
          <p:spPr>
            <a:xfrm>
              <a:off x="27988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7"/>
            <p:cNvSpPr/>
            <p:nvPr/>
          </p:nvSpPr>
          <p:spPr>
            <a:xfrm>
              <a:off x="3067650"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7"/>
            <p:cNvSpPr/>
            <p:nvPr/>
          </p:nvSpPr>
          <p:spPr>
            <a:xfrm>
              <a:off x="3085500"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7"/>
            <p:cNvSpPr/>
            <p:nvPr/>
          </p:nvSpPr>
          <p:spPr>
            <a:xfrm>
              <a:off x="31931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7"/>
            <p:cNvSpPr/>
            <p:nvPr/>
          </p:nvSpPr>
          <p:spPr>
            <a:xfrm>
              <a:off x="32109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7"/>
            <p:cNvSpPr/>
            <p:nvPr/>
          </p:nvSpPr>
          <p:spPr>
            <a:xfrm>
              <a:off x="32288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7"/>
            <p:cNvSpPr/>
            <p:nvPr/>
          </p:nvSpPr>
          <p:spPr>
            <a:xfrm>
              <a:off x="32468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7"/>
            <p:cNvSpPr/>
            <p:nvPr/>
          </p:nvSpPr>
          <p:spPr>
            <a:xfrm>
              <a:off x="32647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7"/>
            <p:cNvSpPr/>
            <p:nvPr/>
          </p:nvSpPr>
          <p:spPr>
            <a:xfrm>
              <a:off x="328275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7"/>
            <p:cNvSpPr/>
            <p:nvPr/>
          </p:nvSpPr>
          <p:spPr>
            <a:xfrm>
              <a:off x="330060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7"/>
            <p:cNvSpPr/>
            <p:nvPr/>
          </p:nvSpPr>
          <p:spPr>
            <a:xfrm>
              <a:off x="33184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7"/>
            <p:cNvSpPr/>
            <p:nvPr/>
          </p:nvSpPr>
          <p:spPr>
            <a:xfrm>
              <a:off x="33364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7"/>
            <p:cNvSpPr/>
            <p:nvPr/>
          </p:nvSpPr>
          <p:spPr>
            <a:xfrm>
              <a:off x="33543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7"/>
            <p:cNvSpPr/>
            <p:nvPr/>
          </p:nvSpPr>
          <p:spPr>
            <a:xfrm>
              <a:off x="33723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7"/>
            <p:cNvSpPr/>
            <p:nvPr/>
          </p:nvSpPr>
          <p:spPr>
            <a:xfrm>
              <a:off x="33902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7"/>
            <p:cNvSpPr/>
            <p:nvPr/>
          </p:nvSpPr>
          <p:spPr>
            <a:xfrm>
              <a:off x="34080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7"/>
            <p:cNvSpPr/>
            <p:nvPr/>
          </p:nvSpPr>
          <p:spPr>
            <a:xfrm>
              <a:off x="34261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7"/>
            <p:cNvSpPr/>
            <p:nvPr/>
          </p:nvSpPr>
          <p:spPr>
            <a:xfrm>
              <a:off x="344395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7"/>
            <p:cNvSpPr/>
            <p:nvPr/>
          </p:nvSpPr>
          <p:spPr>
            <a:xfrm>
              <a:off x="3461975"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7"/>
            <p:cNvSpPr/>
            <p:nvPr/>
          </p:nvSpPr>
          <p:spPr>
            <a:xfrm>
              <a:off x="351570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7"/>
            <p:cNvSpPr/>
            <p:nvPr/>
          </p:nvSpPr>
          <p:spPr>
            <a:xfrm>
              <a:off x="353355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7"/>
            <p:cNvSpPr/>
            <p:nvPr/>
          </p:nvSpPr>
          <p:spPr>
            <a:xfrm>
              <a:off x="2673300"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7"/>
            <p:cNvSpPr/>
            <p:nvPr/>
          </p:nvSpPr>
          <p:spPr>
            <a:xfrm>
              <a:off x="26911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7"/>
            <p:cNvSpPr/>
            <p:nvPr/>
          </p:nvSpPr>
          <p:spPr>
            <a:xfrm>
              <a:off x="27091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7"/>
            <p:cNvSpPr/>
            <p:nvPr/>
          </p:nvSpPr>
          <p:spPr>
            <a:xfrm>
              <a:off x="27270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7"/>
            <p:cNvSpPr/>
            <p:nvPr/>
          </p:nvSpPr>
          <p:spPr>
            <a:xfrm>
              <a:off x="27450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7"/>
            <p:cNvSpPr/>
            <p:nvPr/>
          </p:nvSpPr>
          <p:spPr>
            <a:xfrm>
              <a:off x="27629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7"/>
            <p:cNvSpPr/>
            <p:nvPr/>
          </p:nvSpPr>
          <p:spPr>
            <a:xfrm>
              <a:off x="27807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7"/>
            <p:cNvSpPr/>
            <p:nvPr/>
          </p:nvSpPr>
          <p:spPr>
            <a:xfrm>
              <a:off x="27988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7"/>
            <p:cNvSpPr/>
            <p:nvPr/>
          </p:nvSpPr>
          <p:spPr>
            <a:xfrm>
              <a:off x="3031750"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7"/>
            <p:cNvSpPr/>
            <p:nvPr/>
          </p:nvSpPr>
          <p:spPr>
            <a:xfrm>
              <a:off x="3049600"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7"/>
            <p:cNvSpPr/>
            <p:nvPr/>
          </p:nvSpPr>
          <p:spPr>
            <a:xfrm>
              <a:off x="3067650"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7"/>
            <p:cNvSpPr/>
            <p:nvPr/>
          </p:nvSpPr>
          <p:spPr>
            <a:xfrm>
              <a:off x="3085500"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7"/>
            <p:cNvSpPr/>
            <p:nvPr/>
          </p:nvSpPr>
          <p:spPr>
            <a:xfrm>
              <a:off x="3103525"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7"/>
            <p:cNvSpPr/>
            <p:nvPr/>
          </p:nvSpPr>
          <p:spPr>
            <a:xfrm>
              <a:off x="31931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7"/>
            <p:cNvSpPr/>
            <p:nvPr/>
          </p:nvSpPr>
          <p:spPr>
            <a:xfrm>
              <a:off x="32109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7"/>
            <p:cNvSpPr/>
            <p:nvPr/>
          </p:nvSpPr>
          <p:spPr>
            <a:xfrm>
              <a:off x="32288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7"/>
            <p:cNvSpPr/>
            <p:nvPr/>
          </p:nvSpPr>
          <p:spPr>
            <a:xfrm>
              <a:off x="32468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7"/>
            <p:cNvSpPr/>
            <p:nvPr/>
          </p:nvSpPr>
          <p:spPr>
            <a:xfrm>
              <a:off x="32647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7"/>
            <p:cNvSpPr/>
            <p:nvPr/>
          </p:nvSpPr>
          <p:spPr>
            <a:xfrm>
              <a:off x="328275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7"/>
            <p:cNvSpPr/>
            <p:nvPr/>
          </p:nvSpPr>
          <p:spPr>
            <a:xfrm>
              <a:off x="330060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7"/>
            <p:cNvSpPr/>
            <p:nvPr/>
          </p:nvSpPr>
          <p:spPr>
            <a:xfrm>
              <a:off x="33184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7"/>
            <p:cNvSpPr/>
            <p:nvPr/>
          </p:nvSpPr>
          <p:spPr>
            <a:xfrm>
              <a:off x="33364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7"/>
            <p:cNvSpPr/>
            <p:nvPr/>
          </p:nvSpPr>
          <p:spPr>
            <a:xfrm>
              <a:off x="33543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7"/>
            <p:cNvSpPr/>
            <p:nvPr/>
          </p:nvSpPr>
          <p:spPr>
            <a:xfrm>
              <a:off x="33723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7"/>
            <p:cNvSpPr/>
            <p:nvPr/>
          </p:nvSpPr>
          <p:spPr>
            <a:xfrm>
              <a:off x="33902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7"/>
            <p:cNvSpPr/>
            <p:nvPr/>
          </p:nvSpPr>
          <p:spPr>
            <a:xfrm>
              <a:off x="34080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7"/>
            <p:cNvSpPr/>
            <p:nvPr/>
          </p:nvSpPr>
          <p:spPr>
            <a:xfrm>
              <a:off x="34261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7"/>
            <p:cNvSpPr/>
            <p:nvPr/>
          </p:nvSpPr>
          <p:spPr>
            <a:xfrm>
              <a:off x="344395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7"/>
            <p:cNvSpPr/>
            <p:nvPr/>
          </p:nvSpPr>
          <p:spPr>
            <a:xfrm>
              <a:off x="3461975"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7"/>
            <p:cNvSpPr/>
            <p:nvPr/>
          </p:nvSpPr>
          <p:spPr>
            <a:xfrm>
              <a:off x="2673300"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7"/>
            <p:cNvSpPr/>
            <p:nvPr/>
          </p:nvSpPr>
          <p:spPr>
            <a:xfrm>
              <a:off x="26911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7"/>
            <p:cNvSpPr/>
            <p:nvPr/>
          </p:nvSpPr>
          <p:spPr>
            <a:xfrm>
              <a:off x="27091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7"/>
            <p:cNvSpPr/>
            <p:nvPr/>
          </p:nvSpPr>
          <p:spPr>
            <a:xfrm>
              <a:off x="27270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7"/>
            <p:cNvSpPr/>
            <p:nvPr/>
          </p:nvSpPr>
          <p:spPr>
            <a:xfrm>
              <a:off x="27629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7"/>
            <p:cNvSpPr/>
            <p:nvPr/>
          </p:nvSpPr>
          <p:spPr>
            <a:xfrm>
              <a:off x="27807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7"/>
            <p:cNvSpPr/>
            <p:nvPr/>
          </p:nvSpPr>
          <p:spPr>
            <a:xfrm>
              <a:off x="27988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7"/>
            <p:cNvSpPr/>
            <p:nvPr/>
          </p:nvSpPr>
          <p:spPr>
            <a:xfrm>
              <a:off x="30317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7"/>
            <p:cNvSpPr/>
            <p:nvPr/>
          </p:nvSpPr>
          <p:spPr>
            <a:xfrm>
              <a:off x="30496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7"/>
            <p:cNvSpPr/>
            <p:nvPr/>
          </p:nvSpPr>
          <p:spPr>
            <a:xfrm>
              <a:off x="3067650"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7"/>
            <p:cNvSpPr/>
            <p:nvPr/>
          </p:nvSpPr>
          <p:spPr>
            <a:xfrm>
              <a:off x="3085500"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7"/>
            <p:cNvSpPr/>
            <p:nvPr/>
          </p:nvSpPr>
          <p:spPr>
            <a:xfrm>
              <a:off x="310352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7"/>
            <p:cNvSpPr/>
            <p:nvPr/>
          </p:nvSpPr>
          <p:spPr>
            <a:xfrm>
              <a:off x="312137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7"/>
            <p:cNvSpPr/>
            <p:nvPr/>
          </p:nvSpPr>
          <p:spPr>
            <a:xfrm>
              <a:off x="3139225" y="44606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7"/>
            <p:cNvSpPr/>
            <p:nvPr/>
          </p:nvSpPr>
          <p:spPr>
            <a:xfrm>
              <a:off x="3139225" y="44442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7"/>
            <p:cNvSpPr/>
            <p:nvPr/>
          </p:nvSpPr>
          <p:spPr>
            <a:xfrm>
              <a:off x="31572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7"/>
            <p:cNvSpPr/>
            <p:nvPr/>
          </p:nvSpPr>
          <p:spPr>
            <a:xfrm>
              <a:off x="31751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7"/>
            <p:cNvSpPr/>
            <p:nvPr/>
          </p:nvSpPr>
          <p:spPr>
            <a:xfrm>
              <a:off x="31931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7"/>
            <p:cNvSpPr/>
            <p:nvPr/>
          </p:nvSpPr>
          <p:spPr>
            <a:xfrm>
              <a:off x="32109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7"/>
            <p:cNvSpPr/>
            <p:nvPr/>
          </p:nvSpPr>
          <p:spPr>
            <a:xfrm>
              <a:off x="32288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7"/>
            <p:cNvSpPr/>
            <p:nvPr/>
          </p:nvSpPr>
          <p:spPr>
            <a:xfrm>
              <a:off x="32647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7"/>
            <p:cNvSpPr/>
            <p:nvPr/>
          </p:nvSpPr>
          <p:spPr>
            <a:xfrm>
              <a:off x="328275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7"/>
            <p:cNvSpPr/>
            <p:nvPr/>
          </p:nvSpPr>
          <p:spPr>
            <a:xfrm>
              <a:off x="330060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7"/>
            <p:cNvSpPr/>
            <p:nvPr/>
          </p:nvSpPr>
          <p:spPr>
            <a:xfrm>
              <a:off x="33184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7"/>
            <p:cNvSpPr/>
            <p:nvPr/>
          </p:nvSpPr>
          <p:spPr>
            <a:xfrm>
              <a:off x="33364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7"/>
            <p:cNvSpPr/>
            <p:nvPr/>
          </p:nvSpPr>
          <p:spPr>
            <a:xfrm>
              <a:off x="33543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7"/>
            <p:cNvSpPr/>
            <p:nvPr/>
          </p:nvSpPr>
          <p:spPr>
            <a:xfrm>
              <a:off x="337237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7"/>
            <p:cNvSpPr/>
            <p:nvPr/>
          </p:nvSpPr>
          <p:spPr>
            <a:xfrm>
              <a:off x="33902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7"/>
            <p:cNvSpPr/>
            <p:nvPr/>
          </p:nvSpPr>
          <p:spPr>
            <a:xfrm>
              <a:off x="34080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7"/>
            <p:cNvSpPr/>
            <p:nvPr/>
          </p:nvSpPr>
          <p:spPr>
            <a:xfrm>
              <a:off x="34261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7"/>
            <p:cNvSpPr/>
            <p:nvPr/>
          </p:nvSpPr>
          <p:spPr>
            <a:xfrm>
              <a:off x="344395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7"/>
            <p:cNvSpPr/>
            <p:nvPr/>
          </p:nvSpPr>
          <p:spPr>
            <a:xfrm>
              <a:off x="3461975"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7"/>
            <p:cNvSpPr/>
            <p:nvPr/>
          </p:nvSpPr>
          <p:spPr>
            <a:xfrm>
              <a:off x="2673300"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7"/>
            <p:cNvSpPr/>
            <p:nvPr/>
          </p:nvSpPr>
          <p:spPr>
            <a:xfrm>
              <a:off x="26911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7"/>
            <p:cNvSpPr/>
            <p:nvPr/>
          </p:nvSpPr>
          <p:spPr>
            <a:xfrm>
              <a:off x="27091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7"/>
            <p:cNvSpPr/>
            <p:nvPr/>
          </p:nvSpPr>
          <p:spPr>
            <a:xfrm>
              <a:off x="27270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7"/>
            <p:cNvSpPr/>
            <p:nvPr/>
          </p:nvSpPr>
          <p:spPr>
            <a:xfrm>
              <a:off x="301390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7"/>
            <p:cNvSpPr/>
            <p:nvPr/>
          </p:nvSpPr>
          <p:spPr>
            <a:xfrm>
              <a:off x="30317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7"/>
            <p:cNvSpPr/>
            <p:nvPr/>
          </p:nvSpPr>
          <p:spPr>
            <a:xfrm>
              <a:off x="30496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7"/>
            <p:cNvSpPr/>
            <p:nvPr/>
          </p:nvSpPr>
          <p:spPr>
            <a:xfrm>
              <a:off x="3067650"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7"/>
            <p:cNvSpPr/>
            <p:nvPr/>
          </p:nvSpPr>
          <p:spPr>
            <a:xfrm>
              <a:off x="3085500"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7"/>
            <p:cNvSpPr/>
            <p:nvPr/>
          </p:nvSpPr>
          <p:spPr>
            <a:xfrm>
              <a:off x="310352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7"/>
            <p:cNvSpPr/>
            <p:nvPr/>
          </p:nvSpPr>
          <p:spPr>
            <a:xfrm>
              <a:off x="312137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7"/>
            <p:cNvSpPr/>
            <p:nvPr/>
          </p:nvSpPr>
          <p:spPr>
            <a:xfrm>
              <a:off x="3139225" y="4478475"/>
              <a:ext cx="8325" cy="8325"/>
            </a:xfrm>
            <a:custGeom>
              <a:avLst/>
              <a:gdLst/>
              <a:ahLst/>
              <a:cxnLst/>
              <a:rect l="l" t="t" r="r" b="b"/>
              <a:pathLst>
                <a:path w="333" h="333" extrusionOk="0">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7"/>
            <p:cNvSpPr/>
            <p:nvPr/>
          </p:nvSpPr>
          <p:spPr>
            <a:xfrm>
              <a:off x="31572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7"/>
            <p:cNvSpPr/>
            <p:nvPr/>
          </p:nvSpPr>
          <p:spPr>
            <a:xfrm>
              <a:off x="31751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7"/>
            <p:cNvSpPr/>
            <p:nvPr/>
          </p:nvSpPr>
          <p:spPr>
            <a:xfrm>
              <a:off x="32109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7"/>
            <p:cNvSpPr/>
            <p:nvPr/>
          </p:nvSpPr>
          <p:spPr>
            <a:xfrm>
              <a:off x="32288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7"/>
            <p:cNvSpPr/>
            <p:nvPr/>
          </p:nvSpPr>
          <p:spPr>
            <a:xfrm>
              <a:off x="32468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7"/>
            <p:cNvSpPr/>
            <p:nvPr/>
          </p:nvSpPr>
          <p:spPr>
            <a:xfrm>
              <a:off x="328275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7"/>
            <p:cNvSpPr/>
            <p:nvPr/>
          </p:nvSpPr>
          <p:spPr>
            <a:xfrm>
              <a:off x="330060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7"/>
            <p:cNvSpPr/>
            <p:nvPr/>
          </p:nvSpPr>
          <p:spPr>
            <a:xfrm>
              <a:off x="33184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7"/>
            <p:cNvSpPr/>
            <p:nvPr/>
          </p:nvSpPr>
          <p:spPr>
            <a:xfrm>
              <a:off x="33364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7"/>
            <p:cNvSpPr/>
            <p:nvPr/>
          </p:nvSpPr>
          <p:spPr>
            <a:xfrm>
              <a:off x="335432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7"/>
            <p:cNvSpPr/>
            <p:nvPr/>
          </p:nvSpPr>
          <p:spPr>
            <a:xfrm>
              <a:off x="33723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7"/>
            <p:cNvSpPr/>
            <p:nvPr/>
          </p:nvSpPr>
          <p:spPr>
            <a:xfrm>
              <a:off x="339022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7"/>
            <p:cNvSpPr/>
            <p:nvPr/>
          </p:nvSpPr>
          <p:spPr>
            <a:xfrm>
              <a:off x="3408075"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7"/>
            <p:cNvSpPr/>
            <p:nvPr/>
          </p:nvSpPr>
          <p:spPr>
            <a:xfrm>
              <a:off x="342610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7"/>
            <p:cNvSpPr/>
            <p:nvPr/>
          </p:nvSpPr>
          <p:spPr>
            <a:xfrm>
              <a:off x="344395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7"/>
            <p:cNvSpPr/>
            <p:nvPr/>
          </p:nvSpPr>
          <p:spPr>
            <a:xfrm>
              <a:off x="3461975"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7"/>
            <p:cNvSpPr/>
            <p:nvPr/>
          </p:nvSpPr>
          <p:spPr>
            <a:xfrm>
              <a:off x="27091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7"/>
            <p:cNvSpPr/>
            <p:nvPr/>
          </p:nvSpPr>
          <p:spPr>
            <a:xfrm>
              <a:off x="27270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7"/>
            <p:cNvSpPr/>
            <p:nvPr/>
          </p:nvSpPr>
          <p:spPr>
            <a:xfrm>
              <a:off x="27450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7"/>
            <p:cNvSpPr/>
            <p:nvPr/>
          </p:nvSpPr>
          <p:spPr>
            <a:xfrm>
              <a:off x="27807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7"/>
            <p:cNvSpPr/>
            <p:nvPr/>
          </p:nvSpPr>
          <p:spPr>
            <a:xfrm>
              <a:off x="2816650"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7"/>
            <p:cNvSpPr/>
            <p:nvPr/>
          </p:nvSpPr>
          <p:spPr>
            <a:xfrm>
              <a:off x="28346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7"/>
            <p:cNvSpPr/>
            <p:nvPr/>
          </p:nvSpPr>
          <p:spPr>
            <a:xfrm>
              <a:off x="301390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7"/>
            <p:cNvSpPr/>
            <p:nvPr/>
          </p:nvSpPr>
          <p:spPr>
            <a:xfrm>
              <a:off x="30317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7"/>
            <p:cNvSpPr/>
            <p:nvPr/>
          </p:nvSpPr>
          <p:spPr>
            <a:xfrm>
              <a:off x="30496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7"/>
            <p:cNvSpPr/>
            <p:nvPr/>
          </p:nvSpPr>
          <p:spPr>
            <a:xfrm>
              <a:off x="3067650"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7"/>
            <p:cNvSpPr/>
            <p:nvPr/>
          </p:nvSpPr>
          <p:spPr>
            <a:xfrm>
              <a:off x="3085500"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7"/>
            <p:cNvSpPr/>
            <p:nvPr/>
          </p:nvSpPr>
          <p:spPr>
            <a:xfrm>
              <a:off x="310352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7"/>
            <p:cNvSpPr/>
            <p:nvPr/>
          </p:nvSpPr>
          <p:spPr>
            <a:xfrm>
              <a:off x="312137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7"/>
            <p:cNvSpPr/>
            <p:nvPr/>
          </p:nvSpPr>
          <p:spPr>
            <a:xfrm>
              <a:off x="3139225"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7"/>
            <p:cNvSpPr/>
            <p:nvPr/>
          </p:nvSpPr>
          <p:spPr>
            <a:xfrm>
              <a:off x="31572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7"/>
            <p:cNvSpPr/>
            <p:nvPr/>
          </p:nvSpPr>
          <p:spPr>
            <a:xfrm>
              <a:off x="31751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7"/>
            <p:cNvSpPr/>
            <p:nvPr/>
          </p:nvSpPr>
          <p:spPr>
            <a:xfrm>
              <a:off x="32109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7"/>
            <p:cNvSpPr/>
            <p:nvPr/>
          </p:nvSpPr>
          <p:spPr>
            <a:xfrm>
              <a:off x="32288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7"/>
            <p:cNvSpPr/>
            <p:nvPr/>
          </p:nvSpPr>
          <p:spPr>
            <a:xfrm>
              <a:off x="32468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7"/>
            <p:cNvSpPr/>
            <p:nvPr/>
          </p:nvSpPr>
          <p:spPr>
            <a:xfrm>
              <a:off x="32647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7"/>
            <p:cNvSpPr/>
            <p:nvPr/>
          </p:nvSpPr>
          <p:spPr>
            <a:xfrm>
              <a:off x="3318450" y="44965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7"/>
            <p:cNvSpPr/>
            <p:nvPr/>
          </p:nvSpPr>
          <p:spPr>
            <a:xfrm>
              <a:off x="33364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7"/>
            <p:cNvSpPr/>
            <p:nvPr/>
          </p:nvSpPr>
          <p:spPr>
            <a:xfrm>
              <a:off x="335432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7"/>
            <p:cNvSpPr/>
            <p:nvPr/>
          </p:nvSpPr>
          <p:spPr>
            <a:xfrm>
              <a:off x="33902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7"/>
            <p:cNvSpPr/>
            <p:nvPr/>
          </p:nvSpPr>
          <p:spPr>
            <a:xfrm>
              <a:off x="34080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7"/>
            <p:cNvSpPr/>
            <p:nvPr/>
          </p:nvSpPr>
          <p:spPr>
            <a:xfrm>
              <a:off x="342610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7"/>
            <p:cNvSpPr/>
            <p:nvPr/>
          </p:nvSpPr>
          <p:spPr>
            <a:xfrm>
              <a:off x="344395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7"/>
            <p:cNvSpPr/>
            <p:nvPr/>
          </p:nvSpPr>
          <p:spPr>
            <a:xfrm>
              <a:off x="3479825" y="44965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7"/>
            <p:cNvSpPr/>
            <p:nvPr/>
          </p:nvSpPr>
          <p:spPr>
            <a:xfrm>
              <a:off x="349767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7"/>
            <p:cNvSpPr/>
            <p:nvPr/>
          </p:nvSpPr>
          <p:spPr>
            <a:xfrm>
              <a:off x="27091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7"/>
            <p:cNvSpPr/>
            <p:nvPr/>
          </p:nvSpPr>
          <p:spPr>
            <a:xfrm>
              <a:off x="27270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7"/>
            <p:cNvSpPr/>
            <p:nvPr/>
          </p:nvSpPr>
          <p:spPr>
            <a:xfrm>
              <a:off x="27450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7"/>
            <p:cNvSpPr/>
            <p:nvPr/>
          </p:nvSpPr>
          <p:spPr>
            <a:xfrm>
              <a:off x="27629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7"/>
            <p:cNvSpPr/>
            <p:nvPr/>
          </p:nvSpPr>
          <p:spPr>
            <a:xfrm>
              <a:off x="301390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7"/>
            <p:cNvSpPr/>
            <p:nvPr/>
          </p:nvSpPr>
          <p:spPr>
            <a:xfrm>
              <a:off x="298110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7"/>
            <p:cNvSpPr/>
            <p:nvPr/>
          </p:nvSpPr>
          <p:spPr>
            <a:xfrm>
              <a:off x="30317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7"/>
            <p:cNvSpPr/>
            <p:nvPr/>
          </p:nvSpPr>
          <p:spPr>
            <a:xfrm>
              <a:off x="30496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7"/>
            <p:cNvSpPr/>
            <p:nvPr/>
          </p:nvSpPr>
          <p:spPr>
            <a:xfrm>
              <a:off x="306765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7"/>
            <p:cNvSpPr/>
            <p:nvPr/>
          </p:nvSpPr>
          <p:spPr>
            <a:xfrm>
              <a:off x="3085500"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7"/>
            <p:cNvSpPr/>
            <p:nvPr/>
          </p:nvSpPr>
          <p:spPr>
            <a:xfrm>
              <a:off x="310352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7"/>
            <p:cNvSpPr/>
            <p:nvPr/>
          </p:nvSpPr>
          <p:spPr>
            <a:xfrm>
              <a:off x="312137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7"/>
            <p:cNvSpPr/>
            <p:nvPr/>
          </p:nvSpPr>
          <p:spPr>
            <a:xfrm>
              <a:off x="3139225" y="4514550"/>
              <a:ext cx="8325" cy="8325"/>
            </a:xfrm>
            <a:custGeom>
              <a:avLst/>
              <a:gdLst/>
              <a:ahLst/>
              <a:cxnLst/>
              <a:rect l="l" t="t" r="r" b="b"/>
              <a:pathLst>
                <a:path w="333" h="333"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7"/>
            <p:cNvSpPr/>
            <p:nvPr/>
          </p:nvSpPr>
          <p:spPr>
            <a:xfrm>
              <a:off x="31572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7"/>
            <p:cNvSpPr/>
            <p:nvPr/>
          </p:nvSpPr>
          <p:spPr>
            <a:xfrm>
              <a:off x="31751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7"/>
            <p:cNvSpPr/>
            <p:nvPr/>
          </p:nvSpPr>
          <p:spPr>
            <a:xfrm>
              <a:off x="319312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7"/>
            <p:cNvSpPr/>
            <p:nvPr/>
          </p:nvSpPr>
          <p:spPr>
            <a:xfrm>
              <a:off x="32288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7"/>
            <p:cNvSpPr/>
            <p:nvPr/>
          </p:nvSpPr>
          <p:spPr>
            <a:xfrm>
              <a:off x="32468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7"/>
            <p:cNvSpPr/>
            <p:nvPr/>
          </p:nvSpPr>
          <p:spPr>
            <a:xfrm>
              <a:off x="3318450" y="4514550"/>
              <a:ext cx="8325" cy="8325"/>
            </a:xfrm>
            <a:custGeom>
              <a:avLst/>
              <a:gdLst/>
              <a:ahLst/>
              <a:cxnLst/>
              <a:rect l="l" t="t" r="r" b="b"/>
              <a:pathLst>
                <a:path w="333" h="333"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7"/>
            <p:cNvSpPr/>
            <p:nvPr/>
          </p:nvSpPr>
          <p:spPr>
            <a:xfrm>
              <a:off x="33364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7"/>
            <p:cNvSpPr/>
            <p:nvPr/>
          </p:nvSpPr>
          <p:spPr>
            <a:xfrm>
              <a:off x="33902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7"/>
            <p:cNvSpPr/>
            <p:nvPr/>
          </p:nvSpPr>
          <p:spPr>
            <a:xfrm>
              <a:off x="3408075"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7"/>
            <p:cNvSpPr/>
            <p:nvPr/>
          </p:nvSpPr>
          <p:spPr>
            <a:xfrm>
              <a:off x="3426100"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7"/>
            <p:cNvSpPr/>
            <p:nvPr/>
          </p:nvSpPr>
          <p:spPr>
            <a:xfrm>
              <a:off x="349767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7"/>
            <p:cNvSpPr/>
            <p:nvPr/>
          </p:nvSpPr>
          <p:spPr>
            <a:xfrm>
              <a:off x="27629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7"/>
            <p:cNvSpPr/>
            <p:nvPr/>
          </p:nvSpPr>
          <p:spPr>
            <a:xfrm>
              <a:off x="27988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7"/>
            <p:cNvSpPr/>
            <p:nvPr/>
          </p:nvSpPr>
          <p:spPr>
            <a:xfrm>
              <a:off x="2816650"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7"/>
            <p:cNvSpPr/>
            <p:nvPr/>
          </p:nvSpPr>
          <p:spPr>
            <a:xfrm>
              <a:off x="28346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7"/>
            <p:cNvSpPr/>
            <p:nvPr/>
          </p:nvSpPr>
          <p:spPr>
            <a:xfrm>
              <a:off x="301390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7"/>
            <p:cNvSpPr/>
            <p:nvPr/>
          </p:nvSpPr>
          <p:spPr>
            <a:xfrm>
              <a:off x="30317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7"/>
            <p:cNvSpPr/>
            <p:nvPr/>
          </p:nvSpPr>
          <p:spPr>
            <a:xfrm>
              <a:off x="30496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7"/>
            <p:cNvSpPr/>
            <p:nvPr/>
          </p:nvSpPr>
          <p:spPr>
            <a:xfrm>
              <a:off x="3067650"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7"/>
            <p:cNvSpPr/>
            <p:nvPr/>
          </p:nvSpPr>
          <p:spPr>
            <a:xfrm>
              <a:off x="3085500"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7"/>
            <p:cNvSpPr/>
            <p:nvPr/>
          </p:nvSpPr>
          <p:spPr>
            <a:xfrm>
              <a:off x="310352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7"/>
            <p:cNvSpPr/>
            <p:nvPr/>
          </p:nvSpPr>
          <p:spPr>
            <a:xfrm>
              <a:off x="312137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7"/>
            <p:cNvSpPr/>
            <p:nvPr/>
          </p:nvSpPr>
          <p:spPr>
            <a:xfrm>
              <a:off x="3139225"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7"/>
            <p:cNvSpPr/>
            <p:nvPr/>
          </p:nvSpPr>
          <p:spPr>
            <a:xfrm>
              <a:off x="31572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7"/>
            <p:cNvSpPr/>
            <p:nvPr/>
          </p:nvSpPr>
          <p:spPr>
            <a:xfrm>
              <a:off x="31751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7"/>
            <p:cNvSpPr/>
            <p:nvPr/>
          </p:nvSpPr>
          <p:spPr>
            <a:xfrm>
              <a:off x="319312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7"/>
            <p:cNvSpPr/>
            <p:nvPr/>
          </p:nvSpPr>
          <p:spPr>
            <a:xfrm>
              <a:off x="3318450" y="4532400"/>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7"/>
            <p:cNvSpPr/>
            <p:nvPr/>
          </p:nvSpPr>
          <p:spPr>
            <a:xfrm>
              <a:off x="33364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7"/>
            <p:cNvSpPr/>
            <p:nvPr/>
          </p:nvSpPr>
          <p:spPr>
            <a:xfrm>
              <a:off x="33902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7"/>
            <p:cNvSpPr/>
            <p:nvPr/>
          </p:nvSpPr>
          <p:spPr>
            <a:xfrm>
              <a:off x="3408075"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7"/>
            <p:cNvSpPr/>
            <p:nvPr/>
          </p:nvSpPr>
          <p:spPr>
            <a:xfrm>
              <a:off x="34261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7"/>
            <p:cNvSpPr/>
            <p:nvPr/>
          </p:nvSpPr>
          <p:spPr>
            <a:xfrm>
              <a:off x="3497675"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7"/>
            <p:cNvSpPr/>
            <p:nvPr/>
          </p:nvSpPr>
          <p:spPr>
            <a:xfrm>
              <a:off x="27807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7"/>
            <p:cNvSpPr/>
            <p:nvPr/>
          </p:nvSpPr>
          <p:spPr>
            <a:xfrm>
              <a:off x="2798800"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7"/>
            <p:cNvSpPr/>
            <p:nvPr/>
          </p:nvSpPr>
          <p:spPr>
            <a:xfrm>
              <a:off x="2816650"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7"/>
            <p:cNvSpPr/>
            <p:nvPr/>
          </p:nvSpPr>
          <p:spPr>
            <a:xfrm>
              <a:off x="28346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7"/>
            <p:cNvSpPr/>
            <p:nvPr/>
          </p:nvSpPr>
          <p:spPr>
            <a:xfrm>
              <a:off x="28525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7"/>
            <p:cNvSpPr/>
            <p:nvPr/>
          </p:nvSpPr>
          <p:spPr>
            <a:xfrm>
              <a:off x="301390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7"/>
            <p:cNvSpPr/>
            <p:nvPr/>
          </p:nvSpPr>
          <p:spPr>
            <a:xfrm>
              <a:off x="30317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7"/>
            <p:cNvSpPr/>
            <p:nvPr/>
          </p:nvSpPr>
          <p:spPr>
            <a:xfrm>
              <a:off x="30496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7"/>
            <p:cNvSpPr/>
            <p:nvPr/>
          </p:nvSpPr>
          <p:spPr>
            <a:xfrm>
              <a:off x="3067650"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7"/>
            <p:cNvSpPr/>
            <p:nvPr/>
          </p:nvSpPr>
          <p:spPr>
            <a:xfrm>
              <a:off x="3085500"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7"/>
            <p:cNvSpPr/>
            <p:nvPr/>
          </p:nvSpPr>
          <p:spPr>
            <a:xfrm>
              <a:off x="310352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7"/>
            <p:cNvSpPr/>
            <p:nvPr/>
          </p:nvSpPr>
          <p:spPr>
            <a:xfrm>
              <a:off x="312137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7"/>
            <p:cNvSpPr/>
            <p:nvPr/>
          </p:nvSpPr>
          <p:spPr>
            <a:xfrm>
              <a:off x="3139225"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7"/>
            <p:cNvSpPr/>
            <p:nvPr/>
          </p:nvSpPr>
          <p:spPr>
            <a:xfrm>
              <a:off x="31572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7"/>
            <p:cNvSpPr/>
            <p:nvPr/>
          </p:nvSpPr>
          <p:spPr>
            <a:xfrm>
              <a:off x="31751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7"/>
            <p:cNvSpPr/>
            <p:nvPr/>
          </p:nvSpPr>
          <p:spPr>
            <a:xfrm>
              <a:off x="31931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7"/>
            <p:cNvSpPr/>
            <p:nvPr/>
          </p:nvSpPr>
          <p:spPr>
            <a:xfrm>
              <a:off x="32109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7"/>
            <p:cNvSpPr/>
            <p:nvPr/>
          </p:nvSpPr>
          <p:spPr>
            <a:xfrm>
              <a:off x="3228825"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7"/>
            <p:cNvSpPr/>
            <p:nvPr/>
          </p:nvSpPr>
          <p:spPr>
            <a:xfrm>
              <a:off x="3390225"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7"/>
            <p:cNvSpPr/>
            <p:nvPr/>
          </p:nvSpPr>
          <p:spPr>
            <a:xfrm>
              <a:off x="34080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7"/>
            <p:cNvSpPr/>
            <p:nvPr/>
          </p:nvSpPr>
          <p:spPr>
            <a:xfrm>
              <a:off x="3461975" y="4550425"/>
              <a:ext cx="8325" cy="8325"/>
            </a:xfrm>
            <a:custGeom>
              <a:avLst/>
              <a:gdLst/>
              <a:ahLst/>
              <a:cxnLst/>
              <a:rect l="l" t="t" r="r" b="b"/>
              <a:pathLst>
                <a:path w="333" h="333" extrusionOk="0">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7"/>
            <p:cNvSpPr/>
            <p:nvPr/>
          </p:nvSpPr>
          <p:spPr>
            <a:xfrm>
              <a:off x="27807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7"/>
            <p:cNvSpPr/>
            <p:nvPr/>
          </p:nvSpPr>
          <p:spPr>
            <a:xfrm>
              <a:off x="279880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7"/>
            <p:cNvSpPr/>
            <p:nvPr/>
          </p:nvSpPr>
          <p:spPr>
            <a:xfrm>
              <a:off x="2816650"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7"/>
            <p:cNvSpPr/>
            <p:nvPr/>
          </p:nvSpPr>
          <p:spPr>
            <a:xfrm>
              <a:off x="28346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7"/>
            <p:cNvSpPr/>
            <p:nvPr/>
          </p:nvSpPr>
          <p:spPr>
            <a:xfrm>
              <a:off x="28525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7"/>
            <p:cNvSpPr/>
            <p:nvPr/>
          </p:nvSpPr>
          <p:spPr>
            <a:xfrm>
              <a:off x="2870375"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7"/>
            <p:cNvSpPr/>
            <p:nvPr/>
          </p:nvSpPr>
          <p:spPr>
            <a:xfrm>
              <a:off x="310352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7"/>
            <p:cNvSpPr/>
            <p:nvPr/>
          </p:nvSpPr>
          <p:spPr>
            <a:xfrm>
              <a:off x="312137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7"/>
            <p:cNvSpPr/>
            <p:nvPr/>
          </p:nvSpPr>
          <p:spPr>
            <a:xfrm>
              <a:off x="3139225"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7"/>
            <p:cNvSpPr/>
            <p:nvPr/>
          </p:nvSpPr>
          <p:spPr>
            <a:xfrm>
              <a:off x="3157250"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7"/>
            <p:cNvSpPr/>
            <p:nvPr/>
          </p:nvSpPr>
          <p:spPr>
            <a:xfrm>
              <a:off x="3175100"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7"/>
            <p:cNvSpPr/>
            <p:nvPr/>
          </p:nvSpPr>
          <p:spPr>
            <a:xfrm>
              <a:off x="31931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7"/>
            <p:cNvSpPr/>
            <p:nvPr/>
          </p:nvSpPr>
          <p:spPr>
            <a:xfrm>
              <a:off x="32109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7"/>
            <p:cNvSpPr/>
            <p:nvPr/>
          </p:nvSpPr>
          <p:spPr>
            <a:xfrm>
              <a:off x="3390225" y="4568275"/>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7"/>
            <p:cNvSpPr/>
            <p:nvPr/>
          </p:nvSpPr>
          <p:spPr>
            <a:xfrm>
              <a:off x="34080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7"/>
            <p:cNvSpPr/>
            <p:nvPr/>
          </p:nvSpPr>
          <p:spPr>
            <a:xfrm>
              <a:off x="344395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7"/>
            <p:cNvSpPr/>
            <p:nvPr/>
          </p:nvSpPr>
          <p:spPr>
            <a:xfrm>
              <a:off x="3461975" y="4568275"/>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7"/>
            <p:cNvSpPr/>
            <p:nvPr/>
          </p:nvSpPr>
          <p:spPr>
            <a:xfrm>
              <a:off x="27807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7"/>
            <p:cNvSpPr/>
            <p:nvPr/>
          </p:nvSpPr>
          <p:spPr>
            <a:xfrm>
              <a:off x="279880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7"/>
            <p:cNvSpPr/>
            <p:nvPr/>
          </p:nvSpPr>
          <p:spPr>
            <a:xfrm>
              <a:off x="2816650"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7"/>
            <p:cNvSpPr/>
            <p:nvPr/>
          </p:nvSpPr>
          <p:spPr>
            <a:xfrm>
              <a:off x="283467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7"/>
            <p:cNvSpPr/>
            <p:nvPr/>
          </p:nvSpPr>
          <p:spPr>
            <a:xfrm>
              <a:off x="28525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7"/>
            <p:cNvSpPr/>
            <p:nvPr/>
          </p:nvSpPr>
          <p:spPr>
            <a:xfrm>
              <a:off x="28703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7"/>
            <p:cNvSpPr/>
            <p:nvPr/>
          </p:nvSpPr>
          <p:spPr>
            <a:xfrm>
              <a:off x="28884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7"/>
            <p:cNvSpPr/>
            <p:nvPr/>
          </p:nvSpPr>
          <p:spPr>
            <a:xfrm>
              <a:off x="310352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7"/>
            <p:cNvSpPr/>
            <p:nvPr/>
          </p:nvSpPr>
          <p:spPr>
            <a:xfrm>
              <a:off x="312137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7"/>
            <p:cNvSpPr/>
            <p:nvPr/>
          </p:nvSpPr>
          <p:spPr>
            <a:xfrm>
              <a:off x="3139225"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7"/>
            <p:cNvSpPr/>
            <p:nvPr/>
          </p:nvSpPr>
          <p:spPr>
            <a:xfrm>
              <a:off x="31572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7"/>
            <p:cNvSpPr/>
            <p:nvPr/>
          </p:nvSpPr>
          <p:spPr>
            <a:xfrm>
              <a:off x="3175100"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7"/>
            <p:cNvSpPr/>
            <p:nvPr/>
          </p:nvSpPr>
          <p:spPr>
            <a:xfrm>
              <a:off x="31931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7"/>
            <p:cNvSpPr/>
            <p:nvPr/>
          </p:nvSpPr>
          <p:spPr>
            <a:xfrm>
              <a:off x="34080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7"/>
            <p:cNvSpPr/>
            <p:nvPr/>
          </p:nvSpPr>
          <p:spPr>
            <a:xfrm>
              <a:off x="344395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346197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347982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34976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35157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35335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3551600" y="4586300"/>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27807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27988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2816650"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283467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28525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2870375"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288840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290625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29243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310352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312137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3139225"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31572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317510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31931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34080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34261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344395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7"/>
            <p:cNvSpPr/>
            <p:nvPr/>
          </p:nvSpPr>
          <p:spPr>
            <a:xfrm>
              <a:off x="35335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7"/>
            <p:cNvSpPr/>
            <p:nvPr/>
          </p:nvSpPr>
          <p:spPr>
            <a:xfrm>
              <a:off x="35516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356945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2780775" y="4622200"/>
              <a:ext cx="8300" cy="8500"/>
            </a:xfrm>
            <a:custGeom>
              <a:avLst/>
              <a:gdLst/>
              <a:ahLst/>
              <a:cxnLst/>
              <a:rect l="l" t="t" r="r" b="b"/>
              <a:pathLst>
                <a:path w="332" h="340" extrusionOk="0">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2798800"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2816650"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283467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28525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2870375"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7"/>
            <p:cNvSpPr/>
            <p:nvPr/>
          </p:nvSpPr>
          <p:spPr>
            <a:xfrm>
              <a:off x="288840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7"/>
            <p:cNvSpPr/>
            <p:nvPr/>
          </p:nvSpPr>
          <p:spPr>
            <a:xfrm>
              <a:off x="290625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29243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310352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312137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3139225"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315725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7"/>
            <p:cNvSpPr/>
            <p:nvPr/>
          </p:nvSpPr>
          <p:spPr>
            <a:xfrm>
              <a:off x="317510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7"/>
            <p:cNvSpPr/>
            <p:nvPr/>
          </p:nvSpPr>
          <p:spPr>
            <a:xfrm>
              <a:off x="31931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7"/>
            <p:cNvSpPr/>
            <p:nvPr/>
          </p:nvSpPr>
          <p:spPr>
            <a:xfrm>
              <a:off x="35516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2798800"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7"/>
            <p:cNvSpPr/>
            <p:nvPr/>
          </p:nvSpPr>
          <p:spPr>
            <a:xfrm>
              <a:off x="2816650"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283467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28525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28703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28884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290625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29243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310352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312137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3139225"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31572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317510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31931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322882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34976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35157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35335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7"/>
            <p:cNvSpPr/>
            <p:nvPr/>
          </p:nvSpPr>
          <p:spPr>
            <a:xfrm>
              <a:off x="35516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7"/>
            <p:cNvSpPr/>
            <p:nvPr/>
          </p:nvSpPr>
          <p:spPr>
            <a:xfrm>
              <a:off x="2816650"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28346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28525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28703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28884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290625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310352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312137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3139225"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7"/>
            <p:cNvSpPr/>
            <p:nvPr/>
          </p:nvSpPr>
          <p:spPr>
            <a:xfrm>
              <a:off x="31572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7"/>
            <p:cNvSpPr/>
            <p:nvPr/>
          </p:nvSpPr>
          <p:spPr>
            <a:xfrm>
              <a:off x="317510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31931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32109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322882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3479825" y="4658250"/>
              <a:ext cx="8325" cy="8325"/>
            </a:xfrm>
            <a:custGeom>
              <a:avLst/>
              <a:gdLst/>
              <a:ahLst/>
              <a:cxnLst/>
              <a:rect l="l" t="t" r="r" b="b"/>
              <a:pathLst>
                <a:path w="333" h="333" extrusionOk="0">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34976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35157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35335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3551600" y="4658250"/>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2816650"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28346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285252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7"/>
            <p:cNvSpPr/>
            <p:nvPr/>
          </p:nvSpPr>
          <p:spPr>
            <a:xfrm>
              <a:off x="28703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7"/>
            <p:cNvSpPr/>
            <p:nvPr/>
          </p:nvSpPr>
          <p:spPr>
            <a:xfrm>
              <a:off x="28884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290625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3121375" y="4676100"/>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3139225"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31572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317510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32109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322882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346197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347982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34976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35157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35335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355160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356945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2816650"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28346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285252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28703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28884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3121375" y="4694125"/>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3139225"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31572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3175100"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32109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346197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347982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34976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35157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35335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355160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7"/>
            <p:cNvSpPr/>
            <p:nvPr/>
          </p:nvSpPr>
          <p:spPr>
            <a:xfrm>
              <a:off x="356945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7"/>
            <p:cNvSpPr/>
            <p:nvPr/>
          </p:nvSpPr>
          <p:spPr>
            <a:xfrm>
              <a:off x="2816650"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7"/>
            <p:cNvSpPr/>
            <p:nvPr/>
          </p:nvSpPr>
          <p:spPr>
            <a:xfrm>
              <a:off x="283467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285252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28703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28884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3121375" y="471217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3139225"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31572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346197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347982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34976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35157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35335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355160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356945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2816650"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283467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285252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7"/>
            <p:cNvSpPr/>
            <p:nvPr/>
          </p:nvSpPr>
          <p:spPr>
            <a:xfrm>
              <a:off x="2870375" y="473002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7"/>
            <p:cNvSpPr/>
            <p:nvPr/>
          </p:nvSpPr>
          <p:spPr>
            <a:xfrm>
              <a:off x="3121375" y="473002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3139225"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3461975" y="4730025"/>
              <a:ext cx="8325" cy="8300"/>
            </a:xfrm>
            <a:custGeom>
              <a:avLst/>
              <a:gdLst/>
              <a:ahLst/>
              <a:cxnLst/>
              <a:rect l="l" t="t" r="r" b="b"/>
              <a:pathLst>
                <a:path w="333" h="332" extrusionOk="0">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351570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35335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355160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356945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36590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2816650" y="4748050"/>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283467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285252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35335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3551600" y="4748050"/>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36590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2816650" y="4766075"/>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2834675"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3551600" y="4766075"/>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7"/>
            <p:cNvSpPr/>
            <p:nvPr/>
          </p:nvSpPr>
          <p:spPr>
            <a:xfrm>
              <a:off x="3623175" y="4766075"/>
              <a:ext cx="8325" cy="8325"/>
            </a:xfrm>
            <a:custGeom>
              <a:avLst/>
              <a:gdLst/>
              <a:ahLst/>
              <a:cxnLst/>
              <a:rect l="l" t="t" r="r" b="b"/>
              <a:pathLst>
                <a:path w="333" h="333" extrusionOk="0">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7"/>
            <p:cNvSpPr/>
            <p:nvPr/>
          </p:nvSpPr>
          <p:spPr>
            <a:xfrm>
              <a:off x="3641200"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2816650" y="4783925"/>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2834675" y="47839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360532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362317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7"/>
            <p:cNvSpPr/>
            <p:nvPr/>
          </p:nvSpPr>
          <p:spPr>
            <a:xfrm>
              <a:off x="2816650" y="4801950"/>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7"/>
            <p:cNvSpPr/>
            <p:nvPr/>
          </p:nvSpPr>
          <p:spPr>
            <a:xfrm>
              <a:off x="2834675" y="4801950"/>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2874350" y="4801950"/>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2834675" y="4819800"/>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2852525" y="48378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57"/>
          <p:cNvGrpSpPr/>
          <p:nvPr/>
        </p:nvGrpSpPr>
        <p:grpSpPr>
          <a:xfrm>
            <a:off x="3739420" y="2325786"/>
            <a:ext cx="299053" cy="288720"/>
            <a:chOff x="2127141" y="3043500"/>
            <a:chExt cx="422629" cy="408027"/>
          </a:xfrm>
        </p:grpSpPr>
        <p:grpSp>
          <p:nvGrpSpPr>
            <p:cNvPr id="2858" name="Google Shape;2858;p57"/>
            <p:cNvGrpSpPr/>
            <p:nvPr/>
          </p:nvGrpSpPr>
          <p:grpSpPr>
            <a:xfrm>
              <a:off x="2127141" y="3048223"/>
              <a:ext cx="418743" cy="403304"/>
              <a:chOff x="2101363" y="3048223"/>
              <a:chExt cx="418743" cy="403304"/>
            </a:xfrm>
          </p:grpSpPr>
          <p:sp>
            <p:nvSpPr>
              <p:cNvPr id="2859" name="Google Shape;2859;p57"/>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7"/>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1" name="Google Shape;2861;p57"/>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7"/>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3" name="Google Shape;2863;p57"/>
          <p:cNvGrpSpPr/>
          <p:nvPr/>
        </p:nvGrpSpPr>
        <p:grpSpPr>
          <a:xfrm>
            <a:off x="6204707" y="3202278"/>
            <a:ext cx="1928879" cy="1118124"/>
            <a:chOff x="1397225" y="1410350"/>
            <a:chExt cx="4786300" cy="2774500"/>
          </a:xfrm>
        </p:grpSpPr>
        <p:grpSp>
          <p:nvGrpSpPr>
            <p:cNvPr id="2864" name="Google Shape;2864;p57"/>
            <p:cNvGrpSpPr/>
            <p:nvPr/>
          </p:nvGrpSpPr>
          <p:grpSpPr>
            <a:xfrm>
              <a:off x="4293400" y="2574725"/>
              <a:ext cx="84425" cy="80100"/>
              <a:chOff x="4293400" y="2574725"/>
              <a:chExt cx="84425" cy="80100"/>
            </a:xfrm>
          </p:grpSpPr>
          <p:sp>
            <p:nvSpPr>
              <p:cNvPr id="2865" name="Google Shape;2865;p5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2866" name="Google Shape;2866;p5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57"/>
            <p:cNvGrpSpPr/>
            <p:nvPr/>
          </p:nvGrpSpPr>
          <p:grpSpPr>
            <a:xfrm>
              <a:off x="4000175" y="1462675"/>
              <a:ext cx="1917275" cy="1140875"/>
              <a:chOff x="4000175" y="1462675"/>
              <a:chExt cx="1917275" cy="1140875"/>
            </a:xfrm>
          </p:grpSpPr>
          <p:sp>
            <p:nvSpPr>
              <p:cNvPr id="2868" name="Google Shape;2868;p5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2869" name="Google Shape;2869;p57"/>
              <p:cNvGrpSpPr/>
              <p:nvPr/>
            </p:nvGrpSpPr>
            <p:grpSpPr>
              <a:xfrm>
                <a:off x="4000175" y="1462675"/>
                <a:ext cx="1917275" cy="1140875"/>
                <a:chOff x="4000175" y="1462675"/>
                <a:chExt cx="1917275" cy="1140875"/>
              </a:xfrm>
            </p:grpSpPr>
            <p:sp>
              <p:nvSpPr>
                <p:cNvPr id="2870" name="Google Shape;2870;p5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2871" name="Google Shape;2871;p5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76" name="Google Shape;2876;p57"/>
            <p:cNvGrpSpPr/>
            <p:nvPr/>
          </p:nvGrpSpPr>
          <p:grpSpPr>
            <a:xfrm>
              <a:off x="3960625" y="2587825"/>
              <a:ext cx="94050" cy="104125"/>
              <a:chOff x="3960625" y="2587825"/>
              <a:chExt cx="94050" cy="104125"/>
            </a:xfrm>
          </p:grpSpPr>
          <p:sp>
            <p:nvSpPr>
              <p:cNvPr id="2877" name="Google Shape;2877;p5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2878" name="Google Shape;2878;p5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57"/>
            <p:cNvGrpSpPr/>
            <p:nvPr/>
          </p:nvGrpSpPr>
          <p:grpSpPr>
            <a:xfrm>
              <a:off x="3765350" y="2500900"/>
              <a:ext cx="173600" cy="187925"/>
              <a:chOff x="3765350" y="2500900"/>
              <a:chExt cx="173600" cy="187925"/>
            </a:xfrm>
          </p:grpSpPr>
          <p:sp>
            <p:nvSpPr>
              <p:cNvPr id="2880" name="Google Shape;2880;p5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2881" name="Google Shape;2881;p5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6" name="Google Shape;2886;p57"/>
            <p:cNvGrpSpPr/>
            <p:nvPr/>
          </p:nvGrpSpPr>
          <p:grpSpPr>
            <a:xfrm>
              <a:off x="3750475" y="2481850"/>
              <a:ext cx="85125" cy="51800"/>
              <a:chOff x="3750475" y="2481850"/>
              <a:chExt cx="85125" cy="51800"/>
            </a:xfrm>
          </p:grpSpPr>
          <p:sp>
            <p:nvSpPr>
              <p:cNvPr id="2887" name="Google Shape;2887;p5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2889" name="Google Shape;2889;p57"/>
            <p:cNvGrpSpPr/>
            <p:nvPr/>
          </p:nvGrpSpPr>
          <p:grpSpPr>
            <a:xfrm>
              <a:off x="3627175" y="2432450"/>
              <a:ext cx="172100" cy="169075"/>
              <a:chOff x="3627175" y="2432450"/>
              <a:chExt cx="172100" cy="169075"/>
            </a:xfrm>
          </p:grpSpPr>
          <p:sp>
            <p:nvSpPr>
              <p:cNvPr id="2890" name="Google Shape;2890;p5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2892" name="Google Shape;2892;p5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2893" name="Google Shape;2893;p57"/>
            <p:cNvGrpSpPr/>
            <p:nvPr/>
          </p:nvGrpSpPr>
          <p:grpSpPr>
            <a:xfrm>
              <a:off x="3561536" y="2585450"/>
              <a:ext cx="61539" cy="99045"/>
              <a:chOff x="3561536" y="2585450"/>
              <a:chExt cx="61539" cy="99045"/>
            </a:xfrm>
          </p:grpSpPr>
          <p:sp>
            <p:nvSpPr>
              <p:cNvPr id="2894" name="Google Shape;2894;p5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2896" name="Google Shape;2896;p57"/>
            <p:cNvGrpSpPr/>
            <p:nvPr/>
          </p:nvGrpSpPr>
          <p:grpSpPr>
            <a:xfrm>
              <a:off x="3906325" y="1984500"/>
              <a:ext cx="156075" cy="262825"/>
              <a:chOff x="3906325" y="1984500"/>
              <a:chExt cx="156075" cy="262825"/>
            </a:xfrm>
          </p:grpSpPr>
          <p:sp>
            <p:nvSpPr>
              <p:cNvPr id="2897" name="Google Shape;2897;p5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2898" name="Google Shape;2898;p5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57"/>
            <p:cNvGrpSpPr/>
            <p:nvPr/>
          </p:nvGrpSpPr>
          <p:grpSpPr>
            <a:xfrm>
              <a:off x="1397225" y="1637375"/>
              <a:ext cx="1401575" cy="1228250"/>
              <a:chOff x="1397225" y="1637375"/>
              <a:chExt cx="1401575" cy="1228250"/>
            </a:xfrm>
          </p:grpSpPr>
          <p:sp>
            <p:nvSpPr>
              <p:cNvPr id="2900" name="Google Shape;2900;p5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2901" name="Google Shape;2901;p57"/>
              <p:cNvGrpSpPr/>
              <p:nvPr/>
            </p:nvGrpSpPr>
            <p:grpSpPr>
              <a:xfrm>
                <a:off x="1397225" y="1637375"/>
                <a:ext cx="1398775" cy="1228250"/>
                <a:chOff x="1397225" y="1637375"/>
                <a:chExt cx="1398775" cy="1228250"/>
              </a:xfrm>
            </p:grpSpPr>
            <p:sp>
              <p:nvSpPr>
                <p:cNvPr id="2902" name="Google Shape;2902;p5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04" name="Google Shape;2904;p57"/>
            <p:cNvGrpSpPr/>
            <p:nvPr/>
          </p:nvGrpSpPr>
          <p:grpSpPr>
            <a:xfrm>
              <a:off x="2605700" y="3152850"/>
              <a:ext cx="594125" cy="616250"/>
              <a:chOff x="2605700" y="3152850"/>
              <a:chExt cx="594125" cy="616250"/>
            </a:xfrm>
          </p:grpSpPr>
          <p:sp>
            <p:nvSpPr>
              <p:cNvPr id="2905" name="Google Shape;2905;p5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2906" name="Google Shape;2906;p5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57"/>
            <p:cNvGrpSpPr/>
            <p:nvPr/>
          </p:nvGrpSpPr>
          <p:grpSpPr>
            <a:xfrm>
              <a:off x="2680375" y="3423800"/>
              <a:ext cx="182975" cy="761050"/>
              <a:chOff x="2680375" y="3423800"/>
              <a:chExt cx="182975" cy="761050"/>
            </a:xfrm>
          </p:grpSpPr>
          <p:sp>
            <p:nvSpPr>
              <p:cNvPr id="2908" name="Google Shape;2908;p5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2909" name="Google Shape;2909;p5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57"/>
            <p:cNvGrpSpPr/>
            <p:nvPr/>
          </p:nvGrpSpPr>
          <p:grpSpPr>
            <a:xfrm>
              <a:off x="3918000" y="3561900"/>
              <a:ext cx="236225" cy="207100"/>
              <a:chOff x="3918000" y="3561900"/>
              <a:chExt cx="236225" cy="207100"/>
            </a:xfrm>
          </p:grpSpPr>
          <p:sp>
            <p:nvSpPr>
              <p:cNvPr id="2911" name="Google Shape;2911;p5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2912" name="Google Shape;2912;p5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57"/>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7"/>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6" name="Google Shape;2916;p57"/>
            <p:cNvGrpSpPr/>
            <p:nvPr/>
          </p:nvGrpSpPr>
          <p:grpSpPr>
            <a:xfrm>
              <a:off x="1922950" y="1410350"/>
              <a:ext cx="1252825" cy="1162875"/>
              <a:chOff x="1922950" y="1410350"/>
              <a:chExt cx="1252825" cy="1162875"/>
            </a:xfrm>
          </p:grpSpPr>
          <p:sp>
            <p:nvSpPr>
              <p:cNvPr id="2917" name="Google Shape;2917;p5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3" name="Google Shape;2933;p57"/>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7"/>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7"/>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7"/>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7"/>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7"/>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7"/>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7"/>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7"/>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7"/>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7"/>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7"/>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7"/>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7"/>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7"/>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5" name="Google Shape;2955;p57"/>
            <p:cNvGrpSpPr/>
            <p:nvPr/>
          </p:nvGrpSpPr>
          <p:grpSpPr>
            <a:xfrm>
              <a:off x="2711750" y="3572300"/>
              <a:ext cx="230725" cy="598425"/>
              <a:chOff x="2711750" y="3572300"/>
              <a:chExt cx="230725" cy="598425"/>
            </a:xfrm>
          </p:grpSpPr>
          <p:sp>
            <p:nvSpPr>
              <p:cNvPr id="2956" name="Google Shape;2956;p5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8" name="Google Shape;2958;p57"/>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9" name="Google Shape;2959;p57"/>
            <p:cNvGrpSpPr/>
            <p:nvPr/>
          </p:nvGrpSpPr>
          <p:grpSpPr>
            <a:xfrm>
              <a:off x="3781475" y="1624825"/>
              <a:ext cx="153300" cy="166375"/>
              <a:chOff x="3781475" y="1624825"/>
              <a:chExt cx="153300" cy="166375"/>
            </a:xfrm>
          </p:grpSpPr>
          <p:sp>
            <p:nvSpPr>
              <p:cNvPr id="2960" name="Google Shape;2960;p5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4" name="Google Shape;2964;p57"/>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7"/>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7"/>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7"/>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7"/>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1" name="Google Shape;2971;p57"/>
            <p:cNvGrpSpPr/>
            <p:nvPr/>
          </p:nvGrpSpPr>
          <p:grpSpPr>
            <a:xfrm>
              <a:off x="5068275" y="3161675"/>
              <a:ext cx="664875" cy="222850"/>
              <a:chOff x="5068275" y="3161675"/>
              <a:chExt cx="664875" cy="222850"/>
            </a:xfrm>
          </p:grpSpPr>
          <p:sp>
            <p:nvSpPr>
              <p:cNvPr id="2972" name="Google Shape;2972;p5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57"/>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7"/>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7"/>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7"/>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7"/>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7"/>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7"/>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7"/>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7"/>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5" name="Google Shape;3005;p57"/>
            <p:cNvGrpSpPr/>
            <p:nvPr/>
          </p:nvGrpSpPr>
          <p:grpSpPr>
            <a:xfrm>
              <a:off x="3586375" y="2281300"/>
              <a:ext cx="125025" cy="175275"/>
              <a:chOff x="3586375" y="2281300"/>
              <a:chExt cx="125025" cy="175275"/>
            </a:xfrm>
          </p:grpSpPr>
          <p:sp>
            <p:nvSpPr>
              <p:cNvPr id="3006" name="Google Shape;3006;p5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8" name="Google Shape;3008;p57"/>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9" name="Google Shape;3009;p57"/>
            <p:cNvGrpSpPr/>
            <p:nvPr/>
          </p:nvGrpSpPr>
          <p:grpSpPr>
            <a:xfrm>
              <a:off x="5298975" y="3412225"/>
              <a:ext cx="576450" cy="616225"/>
              <a:chOff x="5298975" y="3412225"/>
              <a:chExt cx="576450" cy="616225"/>
            </a:xfrm>
          </p:grpSpPr>
          <p:sp>
            <p:nvSpPr>
              <p:cNvPr id="3010" name="Google Shape;3010;p5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2" name="Google Shape;3012;p57"/>
            <p:cNvGrpSpPr/>
            <p:nvPr/>
          </p:nvGrpSpPr>
          <p:grpSpPr>
            <a:xfrm>
              <a:off x="5952300" y="3852150"/>
              <a:ext cx="231225" cy="287200"/>
              <a:chOff x="5952300" y="3852150"/>
              <a:chExt cx="231225" cy="287200"/>
            </a:xfrm>
          </p:grpSpPr>
          <p:sp>
            <p:nvSpPr>
              <p:cNvPr id="3013" name="Google Shape;3013;p5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5" name="Google Shape;3015;p57"/>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7"/>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7"/>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7"/>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7"/>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3" name="Google Shape;3023;p57"/>
            <p:cNvGrpSpPr/>
            <p:nvPr/>
          </p:nvGrpSpPr>
          <p:grpSpPr>
            <a:xfrm>
              <a:off x="4842300" y="3099950"/>
              <a:ext cx="31425" cy="59650"/>
              <a:chOff x="4842300" y="3099950"/>
              <a:chExt cx="31425" cy="59650"/>
            </a:xfrm>
          </p:grpSpPr>
          <p:sp>
            <p:nvSpPr>
              <p:cNvPr id="3024" name="Google Shape;3024;p5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8" name="Google Shape;3028;p57"/>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7"/>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7"/>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7"/>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6" name="Google Shape;3036;p57"/>
            <p:cNvGrpSpPr/>
            <p:nvPr/>
          </p:nvGrpSpPr>
          <p:grpSpPr>
            <a:xfrm>
              <a:off x="3866750" y="2520350"/>
              <a:ext cx="78475" cy="60700"/>
              <a:chOff x="3866750" y="2520350"/>
              <a:chExt cx="78475" cy="60700"/>
            </a:xfrm>
          </p:grpSpPr>
          <p:sp>
            <p:nvSpPr>
              <p:cNvPr id="3037" name="Google Shape;3037;p5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1" name="Google Shape;3041;p57"/>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7"/>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7"/>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7"/>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7"/>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7"/>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7"/>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7"/>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7"/>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7"/>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7"/>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7"/>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7"/>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7"/>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7"/>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7"/>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7"/>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7"/>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7"/>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7"/>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7"/>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7"/>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7"/>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7"/>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7"/>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7"/>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7"/>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7"/>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7"/>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3" name="Google Shape;3083;p57"/>
            <p:cNvGrpSpPr/>
            <p:nvPr/>
          </p:nvGrpSpPr>
          <p:grpSpPr>
            <a:xfrm>
              <a:off x="3450375" y="3038225"/>
              <a:ext cx="132875" cy="99400"/>
              <a:chOff x="3450375" y="3038225"/>
              <a:chExt cx="132875" cy="99400"/>
            </a:xfrm>
          </p:grpSpPr>
          <p:sp>
            <p:nvSpPr>
              <p:cNvPr id="3084" name="Google Shape;3084;p5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6" name="Google Shape;3086;p57"/>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7"/>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7"/>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7"/>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7"/>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7"/>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7"/>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7"/>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7"/>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7"/>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7"/>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7"/>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7"/>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7"/>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7"/>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7"/>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7"/>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7"/>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7"/>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7"/>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7"/>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7"/>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7"/>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7"/>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7"/>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7"/>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7"/>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7"/>
            <p:cNvSpPr/>
            <p:nvPr/>
          </p:nvSpPr>
          <p:spPr>
            <a:xfrm>
              <a:off x="4298825" y="2603000"/>
              <a:ext cx="2625" cy="2650"/>
            </a:xfrm>
            <a:custGeom>
              <a:avLst/>
              <a:gdLst/>
              <a:ahLst/>
              <a:cxnLst/>
              <a:rect l="l" t="t" r="r" b="b"/>
              <a:pathLst>
                <a:path w="105" h="106" fill="none" extrusionOk="0">
                  <a:moveTo>
                    <a:pt x="105" y="105"/>
                  </a:moveTo>
                  <a:lnTo>
                    <a:pt x="0" y="1"/>
                  </a:lnTo>
                </a:path>
              </a:pathLst>
            </a:custGeom>
            <a:solidFill>
              <a:srgbClr val="BAC8D3"/>
            </a:solidFill>
            <a:ln w="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7"/>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7"/>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7"/>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1" name="Google Shape;3121;p57"/>
          <p:cNvGrpSpPr/>
          <p:nvPr/>
        </p:nvGrpSpPr>
        <p:grpSpPr>
          <a:xfrm>
            <a:off x="4073623" y="3195884"/>
            <a:ext cx="1990503" cy="1173794"/>
            <a:chOff x="4714886" y="3271938"/>
            <a:chExt cx="1202721" cy="709241"/>
          </a:xfrm>
        </p:grpSpPr>
        <p:grpSp>
          <p:nvGrpSpPr>
            <p:cNvPr id="3122" name="Google Shape;3122;p57"/>
            <p:cNvGrpSpPr/>
            <p:nvPr/>
          </p:nvGrpSpPr>
          <p:grpSpPr>
            <a:xfrm>
              <a:off x="4714886" y="3271938"/>
              <a:ext cx="1202721" cy="709241"/>
              <a:chOff x="2514225" y="4239175"/>
              <a:chExt cx="2084800" cy="1229400"/>
            </a:xfrm>
          </p:grpSpPr>
          <p:sp>
            <p:nvSpPr>
              <p:cNvPr id="3123" name="Google Shape;3123;p57"/>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7"/>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7"/>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7"/>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7"/>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7"/>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7"/>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7"/>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7"/>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7"/>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7"/>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7"/>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7"/>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7"/>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7"/>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7"/>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7"/>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7"/>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7"/>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7"/>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7"/>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7"/>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7"/>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7"/>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7"/>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7"/>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7"/>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7"/>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7"/>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7"/>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7"/>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7"/>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7"/>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7"/>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7"/>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7"/>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7"/>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7"/>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7"/>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7"/>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7"/>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7"/>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7"/>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7"/>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7"/>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7"/>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7"/>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7"/>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7"/>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7"/>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7"/>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7"/>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7"/>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7"/>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7"/>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7"/>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7"/>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7"/>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7"/>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7"/>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7"/>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7"/>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7"/>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7"/>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7"/>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7"/>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7"/>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7"/>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7"/>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7"/>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7"/>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7"/>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7"/>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7"/>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7"/>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7"/>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7"/>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7"/>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7"/>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7"/>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7"/>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7"/>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7"/>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7"/>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7"/>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7"/>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7"/>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7"/>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7"/>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7"/>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7"/>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7"/>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7"/>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7"/>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7"/>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7"/>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7"/>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7"/>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7"/>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7"/>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7"/>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7"/>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7"/>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7"/>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7"/>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7"/>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7"/>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7"/>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7"/>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7"/>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7"/>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7"/>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7"/>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7"/>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7"/>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7"/>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7"/>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7"/>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7"/>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7"/>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7"/>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7"/>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7"/>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7"/>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7"/>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7"/>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7"/>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7"/>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7"/>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7"/>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7"/>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7"/>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7"/>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7"/>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7"/>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7"/>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7"/>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7"/>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7"/>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7"/>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7"/>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7"/>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7"/>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7"/>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7"/>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7"/>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7"/>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7"/>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7"/>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7"/>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7"/>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7"/>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7"/>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7"/>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7"/>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7"/>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7"/>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7"/>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7"/>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7"/>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7"/>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7"/>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7"/>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7"/>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7"/>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7"/>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7"/>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7"/>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7"/>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7"/>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7"/>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7"/>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7"/>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7"/>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7"/>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7"/>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7"/>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7"/>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7"/>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7"/>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7"/>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7"/>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7"/>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7"/>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7"/>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7"/>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7"/>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7"/>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7"/>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7"/>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7"/>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7"/>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7"/>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7"/>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7"/>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7"/>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7"/>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7"/>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7"/>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7"/>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7"/>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7"/>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7"/>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7"/>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7"/>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7"/>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7"/>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7"/>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7"/>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7"/>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7"/>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7"/>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7"/>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7"/>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7"/>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7"/>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7"/>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7"/>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7"/>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7"/>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7"/>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7"/>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7"/>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7"/>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7"/>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7"/>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7"/>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7"/>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7"/>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7"/>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7"/>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7"/>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7"/>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7"/>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7"/>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7"/>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7"/>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7"/>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7"/>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7"/>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7"/>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7"/>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7"/>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7"/>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7"/>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7"/>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7"/>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7"/>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7"/>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7"/>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7"/>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7"/>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7"/>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7"/>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7"/>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7"/>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7"/>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7" name="Google Shape;3397;p57"/>
            <p:cNvSpPr/>
            <p:nvPr/>
          </p:nvSpPr>
          <p:spPr>
            <a:xfrm>
              <a:off x="4862183" y="3305557"/>
              <a:ext cx="1007599" cy="635138"/>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57"/>
            <p:cNvGrpSpPr/>
            <p:nvPr/>
          </p:nvGrpSpPr>
          <p:grpSpPr>
            <a:xfrm>
              <a:off x="4851510" y="3282978"/>
              <a:ext cx="1028757" cy="669305"/>
              <a:chOff x="2732000" y="1526850"/>
              <a:chExt cx="1783250" cy="1160175"/>
            </a:xfrm>
          </p:grpSpPr>
          <p:sp>
            <p:nvSpPr>
              <p:cNvPr id="3399" name="Google Shape;3399;p57"/>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7"/>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7"/>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7"/>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7"/>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7"/>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7"/>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7"/>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7"/>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7"/>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7"/>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7"/>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7"/>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7"/>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7"/>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7"/>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7"/>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7"/>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7"/>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7"/>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7"/>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7"/>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7"/>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7"/>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7"/>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7"/>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7"/>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7"/>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7"/>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7"/>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7"/>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7"/>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7"/>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7"/>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5" name="Google Shape;3435;p57"/>
          <p:cNvGrpSpPr/>
          <p:nvPr/>
        </p:nvGrpSpPr>
        <p:grpSpPr>
          <a:xfrm>
            <a:off x="4005100" y="1921297"/>
            <a:ext cx="2127409" cy="1097580"/>
            <a:chOff x="4758945" y="2591412"/>
            <a:chExt cx="1114585" cy="575011"/>
          </a:xfrm>
        </p:grpSpPr>
        <p:grpSp>
          <p:nvGrpSpPr>
            <p:cNvPr id="3436" name="Google Shape;3436;p57"/>
            <p:cNvGrpSpPr/>
            <p:nvPr/>
          </p:nvGrpSpPr>
          <p:grpSpPr>
            <a:xfrm>
              <a:off x="4758945" y="2591412"/>
              <a:ext cx="1114585" cy="575011"/>
              <a:chOff x="4758945" y="2591412"/>
              <a:chExt cx="1114585" cy="575011"/>
            </a:xfrm>
          </p:grpSpPr>
          <p:sp>
            <p:nvSpPr>
              <p:cNvPr id="3437" name="Google Shape;3437;p57"/>
              <p:cNvSpPr/>
              <p:nvPr/>
            </p:nvSpPr>
            <p:spPr>
              <a:xfrm>
                <a:off x="5448196" y="3022270"/>
                <a:ext cx="16903" cy="14596"/>
              </a:xfrm>
              <a:custGeom>
                <a:avLst/>
                <a:gdLst/>
                <a:ahLst/>
                <a:cxnLst/>
                <a:rect l="l" t="t" r="r" b="b"/>
                <a:pathLst>
                  <a:path w="1172" h="1012" extrusionOk="0">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7"/>
              <p:cNvSpPr/>
              <p:nvPr/>
            </p:nvSpPr>
            <p:spPr>
              <a:xfrm>
                <a:off x="5456546" y="3007126"/>
                <a:ext cx="8553" cy="7327"/>
              </a:xfrm>
              <a:custGeom>
                <a:avLst/>
                <a:gdLst/>
                <a:ahLst/>
                <a:cxnLst/>
                <a:rect l="l" t="t" r="r" b="b"/>
                <a:pathLst>
                  <a:path w="593" h="508" extrusionOk="0">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7"/>
              <p:cNvSpPr/>
              <p:nvPr/>
            </p:nvSpPr>
            <p:spPr>
              <a:xfrm>
                <a:off x="5531904" y="2597917"/>
                <a:ext cx="9778" cy="8351"/>
              </a:xfrm>
              <a:custGeom>
                <a:avLst/>
                <a:gdLst/>
                <a:ahLst/>
                <a:cxnLst/>
                <a:rect l="l" t="t" r="r" b="b"/>
                <a:pathLst>
                  <a:path w="678" h="579" extrusionOk="0">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7"/>
              <p:cNvSpPr/>
              <p:nvPr/>
            </p:nvSpPr>
            <p:spPr>
              <a:xfrm>
                <a:off x="5821739" y="2669496"/>
                <a:ext cx="8538" cy="7327"/>
              </a:xfrm>
              <a:custGeom>
                <a:avLst/>
                <a:gdLst/>
                <a:ahLst/>
                <a:cxnLst/>
                <a:rect l="l" t="t" r="r" b="b"/>
                <a:pathLst>
                  <a:path w="592" h="508" extrusionOk="0">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7"/>
              <p:cNvSpPr/>
              <p:nvPr/>
            </p:nvSpPr>
            <p:spPr>
              <a:xfrm>
                <a:off x="5759001" y="2870141"/>
                <a:ext cx="8553" cy="7327"/>
              </a:xfrm>
              <a:custGeom>
                <a:avLst/>
                <a:gdLst/>
                <a:ahLst/>
                <a:cxnLst/>
                <a:rect l="l" t="t" r="r" b="b"/>
                <a:pathLst>
                  <a:path w="593" h="508" extrusionOk="0">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7"/>
              <p:cNvSpPr/>
              <p:nvPr/>
            </p:nvSpPr>
            <p:spPr>
              <a:xfrm>
                <a:off x="5766645" y="2877252"/>
                <a:ext cx="8553" cy="7327"/>
              </a:xfrm>
              <a:custGeom>
                <a:avLst/>
                <a:gdLst/>
                <a:ahLst/>
                <a:cxnLst/>
                <a:rect l="l" t="t" r="r" b="b"/>
                <a:pathLst>
                  <a:path w="593" h="508" extrusionOk="0">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7"/>
              <p:cNvSpPr/>
              <p:nvPr/>
            </p:nvSpPr>
            <p:spPr>
              <a:xfrm>
                <a:off x="5776063" y="2747608"/>
                <a:ext cx="34672" cy="44061"/>
              </a:xfrm>
              <a:custGeom>
                <a:avLst/>
                <a:gdLst/>
                <a:ahLst/>
                <a:cxnLst/>
                <a:rect l="l" t="t" r="r" b="b"/>
                <a:pathLst>
                  <a:path w="2404" h="3055" extrusionOk="0">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7"/>
              <p:cNvSpPr/>
              <p:nvPr/>
            </p:nvSpPr>
            <p:spPr>
              <a:xfrm>
                <a:off x="5262146" y="2697057"/>
                <a:ext cx="17076" cy="14596"/>
              </a:xfrm>
              <a:custGeom>
                <a:avLst/>
                <a:gdLst/>
                <a:ahLst/>
                <a:cxnLst/>
                <a:rect l="l" t="t" r="r" b="b"/>
                <a:pathLst>
                  <a:path w="1184" h="1012" extrusionOk="0">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7"/>
              <p:cNvSpPr/>
              <p:nvPr/>
            </p:nvSpPr>
            <p:spPr>
              <a:xfrm>
                <a:off x="5207758" y="2599431"/>
                <a:ext cx="665771" cy="488245"/>
              </a:xfrm>
              <a:custGeom>
                <a:avLst/>
                <a:gdLst/>
                <a:ahLst/>
                <a:cxnLst/>
                <a:rect l="l" t="t" r="r" b="b"/>
                <a:pathLst>
                  <a:path w="46162" h="33853" extrusionOk="0">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7"/>
              <p:cNvSpPr/>
              <p:nvPr/>
            </p:nvSpPr>
            <p:spPr>
              <a:xfrm>
                <a:off x="5724531" y="2992055"/>
                <a:ext cx="139509" cy="101347"/>
              </a:xfrm>
              <a:custGeom>
                <a:avLst/>
                <a:gdLst/>
                <a:ahLst/>
                <a:cxnLst/>
                <a:rect l="l" t="t" r="r" b="b"/>
                <a:pathLst>
                  <a:path w="9673" h="7027" extrusionOk="0">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7"/>
              <p:cNvSpPr/>
              <p:nvPr/>
            </p:nvSpPr>
            <p:spPr>
              <a:xfrm>
                <a:off x="5084085" y="2591412"/>
                <a:ext cx="141643" cy="74492"/>
              </a:xfrm>
              <a:custGeom>
                <a:avLst/>
                <a:gdLst/>
                <a:ahLst/>
                <a:cxnLst/>
                <a:rect l="l" t="t" r="r" b="b"/>
                <a:pathLst>
                  <a:path w="9821" h="5165" extrusionOk="0">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7"/>
              <p:cNvSpPr/>
              <p:nvPr/>
            </p:nvSpPr>
            <p:spPr>
              <a:xfrm>
                <a:off x="5027751" y="3159269"/>
                <a:ext cx="8495" cy="7154"/>
              </a:xfrm>
              <a:custGeom>
                <a:avLst/>
                <a:gdLst/>
                <a:ahLst/>
                <a:cxnLst/>
                <a:rect l="l" t="t" r="r" b="b"/>
                <a:pathLst>
                  <a:path w="589" h="496" extrusionOk="0">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7"/>
              <p:cNvSpPr/>
              <p:nvPr/>
            </p:nvSpPr>
            <p:spPr>
              <a:xfrm>
                <a:off x="4758945" y="2630324"/>
                <a:ext cx="363721" cy="520753"/>
              </a:xfrm>
              <a:custGeom>
                <a:avLst/>
                <a:gdLst/>
                <a:ahLst/>
                <a:cxnLst/>
                <a:rect l="l" t="t" r="r" b="b"/>
                <a:pathLst>
                  <a:path w="25219" h="36107" extrusionOk="0">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7"/>
              <p:cNvSpPr/>
              <p:nvPr/>
            </p:nvSpPr>
            <p:spPr>
              <a:xfrm>
                <a:off x="5065783" y="2646593"/>
                <a:ext cx="13687" cy="11754"/>
              </a:xfrm>
              <a:custGeom>
                <a:avLst/>
                <a:gdLst/>
                <a:ahLst/>
                <a:cxnLst/>
                <a:rect l="l" t="t" r="r" b="b"/>
                <a:pathLst>
                  <a:path w="949" h="815" extrusionOk="0">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7"/>
              <p:cNvSpPr/>
              <p:nvPr/>
            </p:nvSpPr>
            <p:spPr>
              <a:xfrm>
                <a:off x="5245791" y="2697778"/>
                <a:ext cx="8553" cy="7327"/>
              </a:xfrm>
              <a:custGeom>
                <a:avLst/>
                <a:gdLst/>
                <a:ahLst/>
                <a:cxnLst/>
                <a:rect l="l" t="t" r="r" b="b"/>
                <a:pathLst>
                  <a:path w="593" h="508" extrusionOk="0">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7"/>
              <p:cNvSpPr/>
              <p:nvPr/>
            </p:nvSpPr>
            <p:spPr>
              <a:xfrm>
                <a:off x="5074480" y="2638040"/>
                <a:ext cx="8553" cy="7327"/>
              </a:xfrm>
              <a:custGeom>
                <a:avLst/>
                <a:gdLst/>
                <a:ahLst/>
                <a:cxnLst/>
                <a:rect l="l" t="t" r="r" b="b"/>
                <a:pathLst>
                  <a:path w="593" h="508" extrusionOk="0">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57"/>
            <p:cNvGrpSpPr/>
            <p:nvPr/>
          </p:nvGrpSpPr>
          <p:grpSpPr>
            <a:xfrm>
              <a:off x="4760834" y="2594715"/>
              <a:ext cx="1108903" cy="517407"/>
              <a:chOff x="4760834" y="2594715"/>
              <a:chExt cx="1108903" cy="517407"/>
            </a:xfrm>
          </p:grpSpPr>
          <p:sp>
            <p:nvSpPr>
              <p:cNvPr id="3454" name="Google Shape;3454;p57"/>
              <p:cNvSpPr/>
              <p:nvPr/>
            </p:nvSpPr>
            <p:spPr>
              <a:xfrm>
                <a:off x="4760834" y="2668270"/>
                <a:ext cx="11567" cy="9966"/>
              </a:xfrm>
              <a:custGeom>
                <a:avLst/>
                <a:gdLst/>
                <a:ahLst/>
                <a:cxnLst/>
                <a:rect l="l" t="t" r="r" b="b"/>
                <a:pathLst>
                  <a:path w="802" h="691" extrusionOk="0">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7"/>
              <p:cNvSpPr/>
              <p:nvPr/>
            </p:nvSpPr>
            <p:spPr>
              <a:xfrm>
                <a:off x="4816995" y="2636684"/>
                <a:ext cx="8004" cy="6721"/>
              </a:xfrm>
              <a:custGeom>
                <a:avLst/>
                <a:gdLst/>
                <a:ahLst/>
                <a:cxnLst/>
                <a:rect l="l" t="t" r="r" b="b"/>
                <a:pathLst>
                  <a:path w="555" h="466" extrusionOk="0">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7"/>
              <p:cNvSpPr/>
              <p:nvPr/>
            </p:nvSpPr>
            <p:spPr>
              <a:xfrm>
                <a:off x="4877411" y="2637247"/>
                <a:ext cx="10139" cy="8653"/>
              </a:xfrm>
              <a:custGeom>
                <a:avLst/>
                <a:gdLst/>
                <a:ahLst/>
                <a:cxnLst/>
                <a:rect l="l" t="t" r="r" b="b"/>
                <a:pathLst>
                  <a:path w="703" h="600" extrusionOk="0">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7"/>
              <p:cNvSpPr/>
              <p:nvPr/>
            </p:nvSpPr>
            <p:spPr>
              <a:xfrm>
                <a:off x="4834230" y="2747507"/>
                <a:ext cx="8538" cy="7154"/>
              </a:xfrm>
              <a:custGeom>
                <a:avLst/>
                <a:gdLst/>
                <a:ahLst/>
                <a:cxnLst/>
                <a:rect l="l" t="t" r="r" b="b"/>
                <a:pathLst>
                  <a:path w="592" h="496" extrusionOk="0">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7"/>
              <p:cNvSpPr/>
              <p:nvPr/>
            </p:nvSpPr>
            <p:spPr>
              <a:xfrm>
                <a:off x="4882560" y="2695788"/>
                <a:ext cx="8365" cy="7327"/>
              </a:xfrm>
              <a:custGeom>
                <a:avLst/>
                <a:gdLst/>
                <a:ahLst/>
                <a:cxnLst/>
                <a:rect l="l" t="t" r="r" b="b"/>
                <a:pathLst>
                  <a:path w="580" h="508" extrusionOk="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7"/>
              <p:cNvSpPr/>
              <p:nvPr/>
            </p:nvSpPr>
            <p:spPr>
              <a:xfrm>
                <a:off x="4964133" y="2657972"/>
                <a:ext cx="8004" cy="6793"/>
              </a:xfrm>
              <a:custGeom>
                <a:avLst/>
                <a:gdLst/>
                <a:ahLst/>
                <a:cxnLst/>
                <a:rect l="l" t="t" r="r" b="b"/>
                <a:pathLst>
                  <a:path w="555" h="471" extrusionOk="0">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7"/>
              <p:cNvSpPr/>
              <p:nvPr/>
            </p:nvSpPr>
            <p:spPr>
              <a:xfrm>
                <a:off x="5161563" y="2621887"/>
                <a:ext cx="10500" cy="8841"/>
              </a:xfrm>
              <a:custGeom>
                <a:avLst/>
                <a:gdLst/>
                <a:ahLst/>
                <a:cxnLst/>
                <a:rect l="l" t="t" r="r" b="b"/>
                <a:pathLst>
                  <a:path w="728" h="613" extrusionOk="0">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7"/>
              <p:cNvSpPr/>
              <p:nvPr/>
            </p:nvSpPr>
            <p:spPr>
              <a:xfrm>
                <a:off x="4961105" y="2633093"/>
                <a:ext cx="10153" cy="8711"/>
              </a:xfrm>
              <a:custGeom>
                <a:avLst/>
                <a:gdLst/>
                <a:ahLst/>
                <a:cxnLst/>
                <a:rect l="l" t="t" r="r" b="b"/>
                <a:pathLst>
                  <a:path w="704" h="604" extrusionOk="0">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7"/>
              <p:cNvSpPr/>
              <p:nvPr/>
            </p:nvSpPr>
            <p:spPr>
              <a:xfrm>
                <a:off x="4997536" y="2903731"/>
                <a:ext cx="10327" cy="8754"/>
              </a:xfrm>
              <a:custGeom>
                <a:avLst/>
                <a:gdLst/>
                <a:ahLst/>
                <a:cxnLst/>
                <a:rect l="l" t="t" r="r" b="b"/>
                <a:pathLst>
                  <a:path w="716" h="607" extrusionOk="0">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7"/>
              <p:cNvSpPr/>
              <p:nvPr/>
            </p:nvSpPr>
            <p:spPr>
              <a:xfrm>
                <a:off x="5355849" y="3058860"/>
                <a:ext cx="10442" cy="8841"/>
              </a:xfrm>
              <a:custGeom>
                <a:avLst/>
                <a:gdLst/>
                <a:ahLst/>
                <a:cxnLst/>
                <a:rect l="l" t="t" r="r" b="b"/>
                <a:pathLst>
                  <a:path w="724" h="613" extrusionOk="0">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7"/>
              <p:cNvSpPr/>
              <p:nvPr/>
            </p:nvSpPr>
            <p:spPr>
              <a:xfrm>
                <a:off x="5255742" y="2858257"/>
                <a:ext cx="10153" cy="8711"/>
              </a:xfrm>
              <a:custGeom>
                <a:avLst/>
                <a:gdLst/>
                <a:ahLst/>
                <a:cxnLst/>
                <a:rect l="l" t="t" r="r" b="b"/>
                <a:pathLst>
                  <a:path w="704" h="604" extrusionOk="0">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7"/>
              <p:cNvSpPr/>
              <p:nvPr/>
            </p:nvSpPr>
            <p:spPr>
              <a:xfrm>
                <a:off x="5376055" y="2878146"/>
                <a:ext cx="11567" cy="9952"/>
              </a:xfrm>
              <a:custGeom>
                <a:avLst/>
                <a:gdLst/>
                <a:ahLst/>
                <a:cxnLst/>
                <a:rect l="l" t="t" r="r" b="b"/>
                <a:pathLst>
                  <a:path w="802" h="690" extrusionOk="0">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7"/>
              <p:cNvSpPr/>
              <p:nvPr/>
            </p:nvSpPr>
            <p:spPr>
              <a:xfrm>
                <a:off x="5327955" y="2880280"/>
                <a:ext cx="10254" cy="8653"/>
              </a:xfrm>
              <a:custGeom>
                <a:avLst/>
                <a:gdLst/>
                <a:ahLst/>
                <a:cxnLst/>
                <a:rect l="l" t="t" r="r" b="b"/>
                <a:pathLst>
                  <a:path w="711" h="600" extrusionOk="0">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7"/>
              <p:cNvSpPr/>
              <p:nvPr/>
            </p:nvSpPr>
            <p:spPr>
              <a:xfrm>
                <a:off x="5214523" y="2866940"/>
                <a:ext cx="10139" cy="8625"/>
              </a:xfrm>
              <a:custGeom>
                <a:avLst/>
                <a:gdLst/>
                <a:ahLst/>
                <a:cxnLst/>
                <a:rect l="l" t="t" r="r" b="b"/>
                <a:pathLst>
                  <a:path w="703" h="598" extrusionOk="0">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7"/>
              <p:cNvSpPr/>
              <p:nvPr/>
            </p:nvSpPr>
            <p:spPr>
              <a:xfrm>
                <a:off x="5288971" y="2879920"/>
                <a:ext cx="10153" cy="8711"/>
              </a:xfrm>
              <a:custGeom>
                <a:avLst/>
                <a:gdLst/>
                <a:ahLst/>
                <a:cxnLst/>
                <a:rect l="l" t="t" r="r" b="b"/>
                <a:pathLst>
                  <a:path w="704" h="604" extrusionOk="0">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7"/>
              <p:cNvSpPr/>
              <p:nvPr/>
            </p:nvSpPr>
            <p:spPr>
              <a:xfrm>
                <a:off x="5728887" y="3072907"/>
                <a:ext cx="1529" cy="923"/>
              </a:xfrm>
              <a:custGeom>
                <a:avLst/>
                <a:gdLst/>
                <a:ahLst/>
                <a:cxnLst/>
                <a:rect l="l" t="t" r="r" b="b"/>
                <a:pathLst>
                  <a:path w="106" h="64" extrusionOk="0">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7"/>
              <p:cNvSpPr/>
              <p:nvPr/>
            </p:nvSpPr>
            <p:spPr>
              <a:xfrm>
                <a:off x="5824464" y="3088902"/>
                <a:ext cx="1558" cy="1067"/>
              </a:xfrm>
              <a:custGeom>
                <a:avLst/>
                <a:gdLst/>
                <a:ahLst/>
                <a:cxnLst/>
                <a:rect l="l" t="t" r="r" b="b"/>
                <a:pathLst>
                  <a:path w="108" h="74" extrusionOk="0">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7"/>
              <p:cNvSpPr/>
              <p:nvPr/>
            </p:nvSpPr>
            <p:spPr>
              <a:xfrm>
                <a:off x="5838079" y="2953503"/>
                <a:ext cx="10153" cy="8711"/>
              </a:xfrm>
              <a:custGeom>
                <a:avLst/>
                <a:gdLst/>
                <a:ahLst/>
                <a:cxnLst/>
                <a:rect l="l" t="t" r="r" b="b"/>
                <a:pathLst>
                  <a:path w="704" h="604" extrusionOk="0">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7"/>
              <p:cNvSpPr/>
              <p:nvPr/>
            </p:nvSpPr>
            <p:spPr>
              <a:xfrm>
                <a:off x="5771678" y="3008525"/>
                <a:ext cx="10442" cy="8956"/>
              </a:xfrm>
              <a:custGeom>
                <a:avLst/>
                <a:gdLst/>
                <a:ahLst/>
                <a:cxnLst/>
                <a:rect l="l" t="t" r="r" b="b"/>
                <a:pathLst>
                  <a:path w="724" h="621" extrusionOk="0">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7"/>
              <p:cNvSpPr/>
              <p:nvPr/>
            </p:nvSpPr>
            <p:spPr>
              <a:xfrm>
                <a:off x="5725238" y="2930918"/>
                <a:ext cx="10153" cy="8754"/>
              </a:xfrm>
              <a:custGeom>
                <a:avLst/>
                <a:gdLst/>
                <a:ahLst/>
                <a:cxnLst/>
                <a:rect l="l" t="t" r="r" b="b"/>
                <a:pathLst>
                  <a:path w="704" h="607" extrusionOk="0">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7"/>
              <p:cNvSpPr/>
              <p:nvPr/>
            </p:nvSpPr>
            <p:spPr>
              <a:xfrm>
                <a:off x="5692787" y="2873069"/>
                <a:ext cx="10557" cy="8827"/>
              </a:xfrm>
              <a:custGeom>
                <a:avLst/>
                <a:gdLst/>
                <a:ahLst/>
                <a:cxnLst/>
                <a:rect l="l" t="t" r="r" b="b"/>
                <a:pathLst>
                  <a:path w="732" h="612" extrusionOk="0">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7"/>
              <p:cNvSpPr/>
              <p:nvPr/>
            </p:nvSpPr>
            <p:spPr>
              <a:xfrm>
                <a:off x="5562826" y="2759795"/>
                <a:ext cx="10139" cy="8653"/>
              </a:xfrm>
              <a:custGeom>
                <a:avLst/>
                <a:gdLst/>
                <a:ahLst/>
                <a:cxnLst/>
                <a:rect l="l" t="t" r="r" b="b"/>
                <a:pathLst>
                  <a:path w="703" h="600" extrusionOk="0">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7"/>
              <p:cNvSpPr/>
              <p:nvPr/>
            </p:nvSpPr>
            <p:spPr>
              <a:xfrm>
                <a:off x="5588988" y="2834950"/>
                <a:ext cx="10456" cy="8841"/>
              </a:xfrm>
              <a:custGeom>
                <a:avLst/>
                <a:gdLst/>
                <a:ahLst/>
                <a:cxnLst/>
                <a:rect l="l" t="t" r="r" b="b"/>
                <a:pathLst>
                  <a:path w="725" h="613" extrusionOk="0">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7"/>
              <p:cNvSpPr/>
              <p:nvPr/>
            </p:nvSpPr>
            <p:spPr>
              <a:xfrm>
                <a:off x="5594628" y="2661693"/>
                <a:ext cx="10139" cy="8653"/>
              </a:xfrm>
              <a:custGeom>
                <a:avLst/>
                <a:gdLst/>
                <a:ahLst/>
                <a:cxnLst/>
                <a:rect l="l" t="t" r="r" b="b"/>
                <a:pathLst>
                  <a:path w="703" h="600" extrusionOk="0">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7"/>
              <p:cNvSpPr/>
              <p:nvPr/>
            </p:nvSpPr>
            <p:spPr>
              <a:xfrm>
                <a:off x="5777490" y="2645958"/>
                <a:ext cx="10139" cy="8653"/>
              </a:xfrm>
              <a:custGeom>
                <a:avLst/>
                <a:gdLst/>
                <a:ahLst/>
                <a:cxnLst/>
                <a:rect l="l" t="t" r="r" b="b"/>
                <a:pathLst>
                  <a:path w="703" h="600" extrusionOk="0">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7"/>
              <p:cNvSpPr/>
              <p:nvPr/>
            </p:nvSpPr>
            <p:spPr>
              <a:xfrm>
                <a:off x="5662514" y="2649275"/>
                <a:ext cx="10139" cy="8711"/>
              </a:xfrm>
              <a:custGeom>
                <a:avLst/>
                <a:gdLst/>
                <a:ahLst/>
                <a:cxnLst/>
                <a:rect l="l" t="t" r="r" b="b"/>
                <a:pathLst>
                  <a:path w="703" h="604" extrusionOk="0">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7"/>
              <p:cNvSpPr/>
              <p:nvPr/>
            </p:nvSpPr>
            <p:spPr>
              <a:xfrm>
                <a:off x="5811080" y="2653429"/>
                <a:ext cx="10500" cy="9000"/>
              </a:xfrm>
              <a:custGeom>
                <a:avLst/>
                <a:gdLst/>
                <a:ahLst/>
                <a:cxnLst/>
                <a:rect l="l" t="t" r="r" b="b"/>
                <a:pathLst>
                  <a:path w="728" h="624" extrusionOk="0">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7"/>
              <p:cNvSpPr/>
              <p:nvPr/>
            </p:nvSpPr>
            <p:spPr>
              <a:xfrm>
                <a:off x="53383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7"/>
              <p:cNvSpPr/>
              <p:nvPr/>
            </p:nvSpPr>
            <p:spPr>
              <a:xfrm>
                <a:off x="5740352" y="2745041"/>
                <a:ext cx="10139" cy="8581"/>
              </a:xfrm>
              <a:custGeom>
                <a:avLst/>
                <a:gdLst/>
                <a:ahLst/>
                <a:cxnLst/>
                <a:rect l="l" t="t" r="r" b="b"/>
                <a:pathLst>
                  <a:path w="703" h="595" extrusionOk="0">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7"/>
              <p:cNvSpPr/>
              <p:nvPr/>
            </p:nvSpPr>
            <p:spPr>
              <a:xfrm>
                <a:off x="5450922" y="3025284"/>
                <a:ext cx="10572" cy="8827"/>
              </a:xfrm>
              <a:custGeom>
                <a:avLst/>
                <a:gdLst/>
                <a:ahLst/>
                <a:cxnLst/>
                <a:rect l="l" t="t" r="r" b="b"/>
                <a:pathLst>
                  <a:path w="733" h="612" extrusionOk="0">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7"/>
              <p:cNvSpPr/>
              <p:nvPr/>
            </p:nvSpPr>
            <p:spPr>
              <a:xfrm>
                <a:off x="5132112" y="2654049"/>
                <a:ext cx="10456" cy="8841"/>
              </a:xfrm>
              <a:custGeom>
                <a:avLst/>
                <a:gdLst/>
                <a:ahLst/>
                <a:cxnLst/>
                <a:rect l="l" t="t" r="r" b="b"/>
                <a:pathLst>
                  <a:path w="725" h="613" extrusionOk="0">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7"/>
              <p:cNvSpPr/>
              <p:nvPr/>
            </p:nvSpPr>
            <p:spPr>
              <a:xfrm>
                <a:off x="5245617" y="2752511"/>
                <a:ext cx="10139" cy="8524"/>
              </a:xfrm>
              <a:custGeom>
                <a:avLst/>
                <a:gdLst/>
                <a:ahLst/>
                <a:cxnLst/>
                <a:rect l="l" t="t" r="r" b="b"/>
                <a:pathLst>
                  <a:path w="703" h="591" extrusionOk="0">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7"/>
              <p:cNvSpPr/>
              <p:nvPr/>
            </p:nvSpPr>
            <p:spPr>
              <a:xfrm>
                <a:off x="5301245" y="2663481"/>
                <a:ext cx="8711" cy="7500"/>
              </a:xfrm>
              <a:custGeom>
                <a:avLst/>
                <a:gdLst/>
                <a:ahLst/>
                <a:cxnLst/>
                <a:rect l="l" t="t" r="r" b="b"/>
                <a:pathLst>
                  <a:path w="604" h="520" extrusionOk="0">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7"/>
              <p:cNvSpPr/>
              <p:nvPr/>
            </p:nvSpPr>
            <p:spPr>
              <a:xfrm>
                <a:off x="5322388" y="2659717"/>
                <a:ext cx="9778" cy="8394"/>
              </a:xfrm>
              <a:custGeom>
                <a:avLst/>
                <a:gdLst/>
                <a:ahLst/>
                <a:cxnLst/>
                <a:rect l="l" t="t" r="r" b="b"/>
                <a:pathLst>
                  <a:path w="678" h="582" extrusionOk="0">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7"/>
              <p:cNvSpPr/>
              <p:nvPr/>
            </p:nvSpPr>
            <p:spPr>
              <a:xfrm>
                <a:off x="5319057" y="2689601"/>
                <a:ext cx="10096" cy="8581"/>
              </a:xfrm>
              <a:custGeom>
                <a:avLst/>
                <a:gdLst/>
                <a:ahLst/>
                <a:cxnLst/>
                <a:rect l="l" t="t" r="r" b="b"/>
                <a:pathLst>
                  <a:path w="700" h="595" extrusionOk="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7"/>
              <p:cNvSpPr/>
              <p:nvPr/>
            </p:nvSpPr>
            <p:spPr>
              <a:xfrm>
                <a:off x="5366637" y="2735983"/>
                <a:ext cx="10139" cy="8740"/>
              </a:xfrm>
              <a:custGeom>
                <a:avLst/>
                <a:gdLst/>
                <a:ahLst/>
                <a:cxnLst/>
                <a:rect l="l" t="t" r="r" b="b"/>
                <a:pathLst>
                  <a:path w="703" h="606" extrusionOk="0">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7"/>
              <p:cNvSpPr/>
              <p:nvPr/>
            </p:nvSpPr>
            <p:spPr>
              <a:xfrm>
                <a:off x="5481786" y="2666856"/>
                <a:ext cx="10327" cy="8653"/>
              </a:xfrm>
              <a:custGeom>
                <a:avLst/>
                <a:gdLst/>
                <a:ahLst/>
                <a:cxnLst/>
                <a:rect l="l" t="t" r="r" b="b"/>
                <a:pathLst>
                  <a:path w="716" h="600" extrusionOk="0">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7"/>
              <p:cNvSpPr/>
              <p:nvPr/>
            </p:nvSpPr>
            <p:spPr>
              <a:xfrm>
                <a:off x="5602459" y="2754978"/>
                <a:ext cx="10081" cy="8596"/>
              </a:xfrm>
              <a:custGeom>
                <a:avLst/>
                <a:gdLst/>
                <a:ahLst/>
                <a:cxnLst/>
                <a:rect l="l" t="t" r="r" b="b"/>
                <a:pathLst>
                  <a:path w="699" h="596" extrusionOk="0">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7"/>
              <p:cNvSpPr/>
              <p:nvPr/>
            </p:nvSpPr>
            <p:spPr>
              <a:xfrm>
                <a:off x="5709431" y="2691850"/>
                <a:ext cx="10442" cy="8956"/>
              </a:xfrm>
              <a:custGeom>
                <a:avLst/>
                <a:gdLst/>
                <a:ahLst/>
                <a:cxnLst/>
                <a:rect l="l" t="t" r="r" b="b"/>
                <a:pathLst>
                  <a:path w="724" h="621" extrusionOk="0">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7"/>
              <p:cNvSpPr/>
              <p:nvPr/>
            </p:nvSpPr>
            <p:spPr>
              <a:xfrm>
                <a:off x="5378362" y="2643117"/>
                <a:ext cx="10269" cy="8827"/>
              </a:xfrm>
              <a:custGeom>
                <a:avLst/>
                <a:gdLst/>
                <a:ahLst/>
                <a:cxnLst/>
                <a:rect l="l" t="t" r="r" b="b"/>
                <a:pathLst>
                  <a:path w="712" h="612" extrusionOk="0">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7"/>
              <p:cNvSpPr/>
              <p:nvPr/>
            </p:nvSpPr>
            <p:spPr>
              <a:xfrm>
                <a:off x="5460527" y="3010371"/>
                <a:ext cx="1543" cy="1067"/>
              </a:xfrm>
              <a:custGeom>
                <a:avLst/>
                <a:gdLst/>
                <a:ahLst/>
                <a:cxnLst/>
                <a:rect l="l" t="t" r="r" b="b"/>
                <a:pathLst>
                  <a:path w="107" h="74" extrusionOk="0">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7"/>
              <p:cNvSpPr/>
              <p:nvPr/>
            </p:nvSpPr>
            <p:spPr>
              <a:xfrm>
                <a:off x="5759102" y="2946379"/>
                <a:ext cx="1514" cy="923"/>
              </a:xfrm>
              <a:custGeom>
                <a:avLst/>
                <a:gdLst/>
                <a:ahLst/>
                <a:cxnLst/>
                <a:rect l="l" t="t" r="r" b="b"/>
                <a:pathLst>
                  <a:path w="105" h="64" extrusionOk="0">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7"/>
              <p:cNvSpPr/>
              <p:nvPr/>
            </p:nvSpPr>
            <p:spPr>
              <a:xfrm>
                <a:off x="5688273" y="2945672"/>
                <a:ext cx="1442" cy="1442"/>
              </a:xfrm>
              <a:custGeom>
                <a:avLst/>
                <a:gdLst/>
                <a:ahLst/>
                <a:cxnLst/>
                <a:rect l="l" t="t" r="r" b="b"/>
                <a:pathLst>
                  <a:path w="100" h="100" extrusionOk="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7"/>
              <p:cNvSpPr/>
              <p:nvPr/>
            </p:nvSpPr>
            <p:spPr>
              <a:xfrm>
                <a:off x="5727372" y="3036664"/>
                <a:ext cx="1255" cy="1428"/>
              </a:xfrm>
              <a:custGeom>
                <a:avLst/>
                <a:gdLst/>
                <a:ahLst/>
                <a:cxnLst/>
                <a:rect l="l" t="t" r="r" b="b"/>
                <a:pathLst>
                  <a:path w="87" h="99" extrusionOk="0">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7"/>
              <p:cNvSpPr/>
              <p:nvPr/>
            </p:nvSpPr>
            <p:spPr>
              <a:xfrm>
                <a:off x="5836132" y="3027231"/>
                <a:ext cx="1529" cy="1082"/>
              </a:xfrm>
              <a:custGeom>
                <a:avLst/>
                <a:gdLst/>
                <a:ahLst/>
                <a:cxnLst/>
                <a:rect l="l" t="t" r="r" b="b"/>
                <a:pathLst>
                  <a:path w="106" h="75" extrusionOk="0">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7"/>
              <p:cNvSpPr/>
              <p:nvPr/>
            </p:nvSpPr>
            <p:spPr>
              <a:xfrm>
                <a:off x="5757054" y="3043759"/>
                <a:ext cx="10139" cy="8581"/>
              </a:xfrm>
              <a:custGeom>
                <a:avLst/>
                <a:gdLst/>
                <a:ahLst/>
                <a:cxnLst/>
                <a:rect l="l" t="t" r="r" b="b"/>
                <a:pathLst>
                  <a:path w="703" h="595" extrusionOk="0">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7"/>
              <p:cNvSpPr/>
              <p:nvPr/>
            </p:nvSpPr>
            <p:spPr>
              <a:xfrm>
                <a:off x="5664880" y="2828388"/>
                <a:ext cx="10442" cy="8827"/>
              </a:xfrm>
              <a:custGeom>
                <a:avLst/>
                <a:gdLst/>
                <a:ahLst/>
                <a:cxnLst/>
                <a:rect l="l" t="t" r="r" b="b"/>
                <a:pathLst>
                  <a:path w="724" h="612" extrusionOk="0">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7"/>
              <p:cNvSpPr/>
              <p:nvPr/>
            </p:nvSpPr>
            <p:spPr>
              <a:xfrm>
                <a:off x="5701296" y="2831936"/>
                <a:ext cx="8682" cy="7413"/>
              </a:xfrm>
              <a:custGeom>
                <a:avLst/>
                <a:gdLst/>
                <a:ahLst/>
                <a:cxnLst/>
                <a:rect l="l" t="t" r="r" b="b"/>
                <a:pathLst>
                  <a:path w="602" h="514" extrusionOk="0">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7"/>
              <p:cNvSpPr/>
              <p:nvPr/>
            </p:nvSpPr>
            <p:spPr>
              <a:xfrm>
                <a:off x="5582729" y="2890232"/>
                <a:ext cx="1428" cy="1385"/>
              </a:xfrm>
              <a:custGeom>
                <a:avLst/>
                <a:gdLst/>
                <a:ahLst/>
                <a:cxnLst/>
                <a:rect l="l" t="t" r="r" b="b"/>
                <a:pathLst>
                  <a:path w="99" h="96" extrusionOk="0">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7"/>
              <p:cNvSpPr/>
              <p:nvPr/>
            </p:nvSpPr>
            <p:spPr>
              <a:xfrm>
                <a:off x="5266588" y="2751069"/>
                <a:ext cx="6764" cy="5740"/>
              </a:xfrm>
              <a:custGeom>
                <a:avLst/>
                <a:gdLst/>
                <a:ahLst/>
                <a:cxnLst/>
                <a:rect l="l" t="t" r="r" b="b"/>
                <a:pathLst>
                  <a:path w="469" h="398" extrusionOk="0">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7"/>
              <p:cNvSpPr/>
              <p:nvPr/>
            </p:nvSpPr>
            <p:spPr>
              <a:xfrm>
                <a:off x="5311370" y="2850599"/>
                <a:ext cx="10615" cy="8956"/>
              </a:xfrm>
              <a:custGeom>
                <a:avLst/>
                <a:gdLst/>
                <a:ahLst/>
                <a:cxnLst/>
                <a:rect l="l" t="t" r="r" b="b"/>
                <a:pathLst>
                  <a:path w="736" h="621" extrusionOk="0">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7"/>
              <p:cNvSpPr/>
              <p:nvPr/>
            </p:nvSpPr>
            <p:spPr>
              <a:xfrm>
                <a:off x="5450864" y="2788582"/>
                <a:ext cx="2856" cy="2336"/>
              </a:xfrm>
              <a:custGeom>
                <a:avLst/>
                <a:gdLst/>
                <a:ahLst/>
                <a:cxnLst/>
                <a:rect l="l" t="t" r="r" b="b"/>
                <a:pathLst>
                  <a:path w="198" h="162" extrusionOk="0">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7"/>
              <p:cNvSpPr/>
              <p:nvPr/>
            </p:nvSpPr>
            <p:spPr>
              <a:xfrm>
                <a:off x="5430081" y="3004314"/>
                <a:ext cx="1356" cy="1067"/>
              </a:xfrm>
              <a:custGeom>
                <a:avLst/>
                <a:gdLst/>
                <a:ahLst/>
                <a:cxnLst/>
                <a:rect l="l" t="t" r="r" b="b"/>
                <a:pathLst>
                  <a:path w="94" h="74" extrusionOk="0">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7"/>
              <p:cNvSpPr/>
              <p:nvPr/>
            </p:nvSpPr>
            <p:spPr>
              <a:xfrm>
                <a:off x="5360954" y="3023323"/>
                <a:ext cx="1255" cy="1442"/>
              </a:xfrm>
              <a:custGeom>
                <a:avLst/>
                <a:gdLst/>
                <a:ahLst/>
                <a:cxnLst/>
                <a:rect l="l" t="t" r="r" b="b"/>
                <a:pathLst>
                  <a:path w="87" h="100" extrusionOk="0">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7"/>
              <p:cNvSpPr/>
              <p:nvPr/>
            </p:nvSpPr>
            <p:spPr>
              <a:xfrm>
                <a:off x="5312076" y="2915644"/>
                <a:ext cx="1442" cy="1255"/>
              </a:xfrm>
              <a:custGeom>
                <a:avLst/>
                <a:gdLst/>
                <a:ahLst/>
                <a:cxnLst/>
                <a:rect l="l" t="t" r="r" b="b"/>
                <a:pathLst>
                  <a:path w="100" h="87" extrusionOk="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7"/>
              <p:cNvSpPr/>
              <p:nvPr/>
            </p:nvSpPr>
            <p:spPr>
              <a:xfrm>
                <a:off x="5389842" y="2838599"/>
                <a:ext cx="2755" cy="1889"/>
              </a:xfrm>
              <a:custGeom>
                <a:avLst/>
                <a:gdLst/>
                <a:ahLst/>
                <a:cxnLst/>
                <a:rect l="l" t="t" r="r" b="b"/>
                <a:pathLst>
                  <a:path w="191" h="131" extrusionOk="0">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7"/>
              <p:cNvSpPr/>
              <p:nvPr/>
            </p:nvSpPr>
            <p:spPr>
              <a:xfrm>
                <a:off x="5423793" y="2885804"/>
                <a:ext cx="1543" cy="1067"/>
              </a:xfrm>
              <a:custGeom>
                <a:avLst/>
                <a:gdLst/>
                <a:ahLst/>
                <a:cxnLst/>
                <a:rect l="l" t="t" r="r" b="b"/>
                <a:pathLst>
                  <a:path w="107" h="74" extrusionOk="0">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7"/>
              <p:cNvSpPr/>
              <p:nvPr/>
            </p:nvSpPr>
            <p:spPr>
              <a:xfrm>
                <a:off x="5413149" y="2918125"/>
                <a:ext cx="808" cy="620"/>
              </a:xfrm>
              <a:custGeom>
                <a:avLst/>
                <a:gdLst/>
                <a:ahLst/>
                <a:cxnLst/>
                <a:rect l="l" t="t" r="r" b="b"/>
                <a:pathLst>
                  <a:path w="56" h="43" extrusionOk="0">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7"/>
              <p:cNvSpPr/>
              <p:nvPr/>
            </p:nvSpPr>
            <p:spPr>
              <a:xfrm>
                <a:off x="5253261" y="2831878"/>
                <a:ext cx="721" cy="793"/>
              </a:xfrm>
              <a:custGeom>
                <a:avLst/>
                <a:gdLst/>
                <a:ahLst/>
                <a:cxnLst/>
                <a:rect l="l" t="t" r="r" b="b"/>
                <a:pathLst>
                  <a:path w="50" h="55" extrusionOk="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7"/>
              <p:cNvSpPr/>
              <p:nvPr/>
            </p:nvSpPr>
            <p:spPr>
              <a:xfrm>
                <a:off x="5213455" y="2852373"/>
                <a:ext cx="721" cy="779"/>
              </a:xfrm>
              <a:custGeom>
                <a:avLst/>
                <a:gdLst/>
                <a:ahLst/>
                <a:cxnLst/>
                <a:rect l="l" t="t" r="r" b="b"/>
                <a:pathLst>
                  <a:path w="50" h="54" extrusionOk="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7"/>
              <p:cNvSpPr/>
              <p:nvPr/>
            </p:nvSpPr>
            <p:spPr>
              <a:xfrm>
                <a:off x="5267756" y="2815249"/>
                <a:ext cx="1687" cy="1067"/>
              </a:xfrm>
              <a:custGeom>
                <a:avLst/>
                <a:gdLst/>
                <a:ahLst/>
                <a:cxnLst/>
                <a:rect l="l" t="t" r="r" b="b"/>
                <a:pathLst>
                  <a:path w="117" h="74" extrusionOk="0">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7"/>
              <p:cNvSpPr/>
              <p:nvPr/>
            </p:nvSpPr>
            <p:spPr>
              <a:xfrm>
                <a:off x="5212215" y="2837244"/>
                <a:ext cx="6764" cy="5913"/>
              </a:xfrm>
              <a:custGeom>
                <a:avLst/>
                <a:gdLst/>
                <a:ahLst/>
                <a:cxnLst/>
                <a:rect l="l" t="t" r="r" b="b"/>
                <a:pathLst>
                  <a:path w="469" h="410" extrusionOk="0">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7"/>
              <p:cNvSpPr/>
              <p:nvPr/>
            </p:nvSpPr>
            <p:spPr>
              <a:xfrm>
                <a:off x="5282452" y="2829441"/>
                <a:ext cx="10629" cy="8798"/>
              </a:xfrm>
              <a:custGeom>
                <a:avLst/>
                <a:gdLst/>
                <a:ahLst/>
                <a:cxnLst/>
                <a:rect l="l" t="t" r="r" b="b"/>
                <a:pathLst>
                  <a:path w="737" h="610" extrusionOk="0">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7"/>
              <p:cNvSpPr/>
              <p:nvPr/>
            </p:nvSpPr>
            <p:spPr>
              <a:xfrm>
                <a:off x="5400227" y="2899996"/>
                <a:ext cx="721" cy="736"/>
              </a:xfrm>
              <a:custGeom>
                <a:avLst/>
                <a:gdLst/>
                <a:ahLst/>
                <a:cxnLst/>
                <a:rect l="l" t="t" r="r" b="b"/>
                <a:pathLst>
                  <a:path w="50" h="51" extrusionOk="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7"/>
              <p:cNvSpPr/>
              <p:nvPr/>
            </p:nvSpPr>
            <p:spPr>
              <a:xfrm>
                <a:off x="5418803" y="2855748"/>
                <a:ext cx="2755" cy="1904"/>
              </a:xfrm>
              <a:custGeom>
                <a:avLst/>
                <a:gdLst/>
                <a:ahLst/>
                <a:cxnLst/>
                <a:rect l="l" t="t" r="r" b="b"/>
                <a:pathLst>
                  <a:path w="191" h="132" extrusionOk="0">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7"/>
              <p:cNvSpPr/>
              <p:nvPr/>
            </p:nvSpPr>
            <p:spPr>
              <a:xfrm>
                <a:off x="5431134" y="2978916"/>
                <a:ext cx="1558" cy="1067"/>
              </a:xfrm>
              <a:custGeom>
                <a:avLst/>
                <a:gdLst/>
                <a:ahLst/>
                <a:cxnLst/>
                <a:rect l="l" t="t" r="r" b="b"/>
                <a:pathLst>
                  <a:path w="108" h="74" extrusionOk="0">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7"/>
              <p:cNvSpPr/>
              <p:nvPr/>
            </p:nvSpPr>
            <p:spPr>
              <a:xfrm>
                <a:off x="5426692" y="2943191"/>
                <a:ext cx="1976" cy="1428"/>
              </a:xfrm>
              <a:custGeom>
                <a:avLst/>
                <a:gdLst/>
                <a:ahLst/>
                <a:cxnLst/>
                <a:rect l="l" t="t" r="r" b="b"/>
                <a:pathLst>
                  <a:path w="137" h="99" extrusionOk="0">
                    <a:moveTo>
                      <a:pt x="75" y="0"/>
                    </a:moveTo>
                    <a:cubicBezTo>
                      <a:pt x="1" y="0"/>
                      <a:pt x="1" y="99"/>
                      <a:pt x="75" y="99"/>
                    </a:cubicBezTo>
                    <a:cubicBezTo>
                      <a:pt x="136" y="99"/>
                      <a:pt x="136" y="0"/>
                      <a:pt x="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7"/>
              <p:cNvSpPr/>
              <p:nvPr/>
            </p:nvSpPr>
            <p:spPr>
              <a:xfrm>
                <a:off x="5328129" y="2959489"/>
                <a:ext cx="4932" cy="4139"/>
              </a:xfrm>
              <a:custGeom>
                <a:avLst/>
                <a:gdLst/>
                <a:ahLst/>
                <a:cxnLst/>
                <a:rect l="l" t="t" r="r" b="b"/>
                <a:pathLst>
                  <a:path w="342" h="287" extrusionOk="0">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7"/>
              <p:cNvSpPr/>
              <p:nvPr/>
            </p:nvSpPr>
            <p:spPr>
              <a:xfrm>
                <a:off x="5362368" y="2993122"/>
                <a:ext cx="9966" cy="9966"/>
              </a:xfrm>
              <a:custGeom>
                <a:avLst/>
                <a:gdLst/>
                <a:ahLst/>
                <a:cxnLst/>
                <a:rect l="l" t="t" r="r" b="b"/>
                <a:pathLst>
                  <a:path w="691" h="691" extrusionOk="0">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7"/>
              <p:cNvSpPr/>
              <p:nvPr/>
            </p:nvSpPr>
            <p:spPr>
              <a:xfrm>
                <a:off x="5427471" y="2814471"/>
                <a:ext cx="10788" cy="9129"/>
              </a:xfrm>
              <a:custGeom>
                <a:avLst/>
                <a:gdLst/>
                <a:ahLst/>
                <a:cxnLst/>
                <a:rect l="l" t="t" r="r" b="b"/>
                <a:pathLst>
                  <a:path w="748" h="633" extrusionOk="0">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7"/>
              <p:cNvSpPr/>
              <p:nvPr/>
            </p:nvSpPr>
            <p:spPr>
              <a:xfrm>
                <a:off x="5339450" y="282135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7"/>
              <p:cNvSpPr/>
              <p:nvPr/>
            </p:nvSpPr>
            <p:spPr>
              <a:xfrm>
                <a:off x="5383511" y="2918125"/>
                <a:ext cx="10153" cy="8711"/>
              </a:xfrm>
              <a:custGeom>
                <a:avLst/>
                <a:gdLst/>
                <a:ahLst/>
                <a:cxnLst/>
                <a:rect l="l" t="t" r="r" b="b"/>
                <a:pathLst>
                  <a:path w="704" h="604" extrusionOk="0">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7"/>
              <p:cNvSpPr/>
              <p:nvPr/>
            </p:nvSpPr>
            <p:spPr>
              <a:xfrm>
                <a:off x="5449263" y="2860190"/>
                <a:ext cx="10153" cy="8668"/>
              </a:xfrm>
              <a:custGeom>
                <a:avLst/>
                <a:gdLst/>
                <a:ahLst/>
                <a:cxnLst/>
                <a:rect l="l" t="t" r="r" b="b"/>
                <a:pathLst>
                  <a:path w="704" h="601" extrusionOk="0">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7"/>
              <p:cNvSpPr/>
              <p:nvPr/>
            </p:nvSpPr>
            <p:spPr>
              <a:xfrm>
                <a:off x="5475743" y="2755699"/>
                <a:ext cx="10139" cy="8653"/>
              </a:xfrm>
              <a:custGeom>
                <a:avLst/>
                <a:gdLst/>
                <a:ahLst/>
                <a:cxnLst/>
                <a:rect l="l" t="t" r="r" b="b"/>
                <a:pathLst>
                  <a:path w="703" h="600" extrusionOk="0">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7"/>
              <p:cNvSpPr/>
              <p:nvPr/>
            </p:nvSpPr>
            <p:spPr>
              <a:xfrm>
                <a:off x="5542735" y="2625449"/>
                <a:ext cx="1269" cy="1428"/>
              </a:xfrm>
              <a:custGeom>
                <a:avLst/>
                <a:gdLst/>
                <a:ahLst/>
                <a:cxnLst/>
                <a:rect l="l" t="t" r="r" b="b"/>
                <a:pathLst>
                  <a:path w="88" h="99" extrusionOk="0">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7"/>
              <p:cNvSpPr/>
              <p:nvPr/>
            </p:nvSpPr>
            <p:spPr>
              <a:xfrm>
                <a:off x="5534745" y="2600931"/>
                <a:ext cx="2495" cy="2495"/>
              </a:xfrm>
              <a:custGeom>
                <a:avLst/>
                <a:gdLst/>
                <a:ahLst/>
                <a:cxnLst/>
                <a:rect l="l" t="t" r="r" b="b"/>
                <a:pathLst>
                  <a:path w="173" h="173" extrusionOk="0">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7"/>
              <p:cNvSpPr/>
              <p:nvPr/>
            </p:nvSpPr>
            <p:spPr>
              <a:xfrm>
                <a:off x="5443754" y="2622550"/>
                <a:ext cx="1543" cy="1139"/>
              </a:xfrm>
              <a:custGeom>
                <a:avLst/>
                <a:gdLst/>
                <a:ahLst/>
                <a:cxnLst/>
                <a:rect l="l" t="t" r="r" b="b"/>
                <a:pathLst>
                  <a:path w="107" h="79" extrusionOk="0">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7"/>
              <p:cNvSpPr/>
              <p:nvPr/>
            </p:nvSpPr>
            <p:spPr>
              <a:xfrm>
                <a:off x="5350469" y="2602402"/>
                <a:ext cx="6764" cy="5827"/>
              </a:xfrm>
              <a:custGeom>
                <a:avLst/>
                <a:gdLst/>
                <a:ahLst/>
                <a:cxnLst/>
                <a:rect l="l" t="t" r="r" b="b"/>
                <a:pathLst>
                  <a:path w="469" h="404" extrusionOk="0">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7"/>
              <p:cNvSpPr/>
              <p:nvPr/>
            </p:nvSpPr>
            <p:spPr>
              <a:xfrm>
                <a:off x="5446595" y="2695990"/>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7"/>
              <p:cNvSpPr/>
              <p:nvPr/>
            </p:nvSpPr>
            <p:spPr>
              <a:xfrm>
                <a:off x="5445355" y="2719095"/>
                <a:ext cx="10139" cy="8653"/>
              </a:xfrm>
              <a:custGeom>
                <a:avLst/>
                <a:gdLst/>
                <a:ahLst/>
                <a:cxnLst/>
                <a:rect l="l" t="t" r="r" b="b"/>
                <a:pathLst>
                  <a:path w="703" h="600" extrusionOk="0">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7"/>
              <p:cNvSpPr/>
              <p:nvPr/>
            </p:nvSpPr>
            <p:spPr>
              <a:xfrm>
                <a:off x="5342046" y="2610392"/>
                <a:ext cx="2740" cy="1918"/>
              </a:xfrm>
              <a:custGeom>
                <a:avLst/>
                <a:gdLst/>
                <a:ahLst/>
                <a:cxnLst/>
                <a:rect l="l" t="t" r="r" b="b"/>
                <a:pathLst>
                  <a:path w="190" h="133" extrusionOk="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7"/>
              <p:cNvSpPr/>
              <p:nvPr/>
            </p:nvSpPr>
            <p:spPr>
              <a:xfrm>
                <a:off x="5436110" y="2648194"/>
                <a:ext cx="2510" cy="2510"/>
              </a:xfrm>
              <a:custGeom>
                <a:avLst/>
                <a:gdLst/>
                <a:ahLst/>
                <a:cxnLst/>
                <a:rect l="l" t="t" r="r" b="b"/>
                <a:pathLst>
                  <a:path w="174" h="174" extrusionOk="0">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7"/>
              <p:cNvSpPr/>
              <p:nvPr/>
            </p:nvSpPr>
            <p:spPr>
              <a:xfrm>
                <a:off x="5677615" y="2908000"/>
                <a:ext cx="1976" cy="1255"/>
              </a:xfrm>
              <a:custGeom>
                <a:avLst/>
                <a:gdLst/>
                <a:ahLst/>
                <a:cxnLst/>
                <a:rect l="l" t="t" r="r" b="b"/>
                <a:pathLst>
                  <a:path w="137" h="87" extrusionOk="0">
                    <a:moveTo>
                      <a:pt x="62" y="0"/>
                    </a:moveTo>
                    <a:cubicBezTo>
                      <a:pt x="1" y="0"/>
                      <a:pt x="1" y="87"/>
                      <a:pt x="62" y="87"/>
                    </a:cubicBezTo>
                    <a:cubicBezTo>
                      <a:pt x="136" y="87"/>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7"/>
              <p:cNvSpPr/>
              <p:nvPr/>
            </p:nvSpPr>
            <p:spPr>
              <a:xfrm>
                <a:off x="5565480" y="2854334"/>
                <a:ext cx="1269" cy="1255"/>
              </a:xfrm>
              <a:custGeom>
                <a:avLst/>
                <a:gdLst/>
                <a:ahLst/>
                <a:cxnLst/>
                <a:rect l="l" t="t" r="r" b="b"/>
                <a:pathLst>
                  <a:path w="88" h="87" extrusionOk="0">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7"/>
              <p:cNvSpPr/>
              <p:nvPr/>
            </p:nvSpPr>
            <p:spPr>
              <a:xfrm>
                <a:off x="5522299" y="2807591"/>
                <a:ext cx="10153" cy="8711"/>
              </a:xfrm>
              <a:custGeom>
                <a:avLst/>
                <a:gdLst/>
                <a:ahLst/>
                <a:cxnLst/>
                <a:rect l="l" t="t" r="r" b="b"/>
                <a:pathLst>
                  <a:path w="704" h="604" extrusionOk="0">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7"/>
              <p:cNvSpPr/>
              <p:nvPr/>
            </p:nvSpPr>
            <p:spPr>
              <a:xfrm>
                <a:off x="5512145" y="2689326"/>
                <a:ext cx="2755" cy="1889"/>
              </a:xfrm>
              <a:custGeom>
                <a:avLst/>
                <a:gdLst/>
                <a:ahLst/>
                <a:cxnLst/>
                <a:rect l="l" t="t" r="r" b="b"/>
                <a:pathLst>
                  <a:path w="191" h="131" extrusionOk="0">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7"/>
              <p:cNvSpPr/>
              <p:nvPr/>
            </p:nvSpPr>
            <p:spPr>
              <a:xfrm>
                <a:off x="5527173" y="2727113"/>
                <a:ext cx="1543" cy="1067"/>
              </a:xfrm>
              <a:custGeom>
                <a:avLst/>
                <a:gdLst/>
                <a:ahLst/>
                <a:cxnLst/>
                <a:rect l="l" t="t" r="r" b="b"/>
                <a:pathLst>
                  <a:path w="107" h="74" extrusionOk="0">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7"/>
              <p:cNvSpPr/>
              <p:nvPr/>
            </p:nvSpPr>
            <p:spPr>
              <a:xfrm>
                <a:off x="5508799" y="2776583"/>
                <a:ext cx="1514" cy="995"/>
              </a:xfrm>
              <a:custGeom>
                <a:avLst/>
                <a:gdLst/>
                <a:ahLst/>
                <a:cxnLst/>
                <a:rect l="l" t="t" r="r" b="b"/>
                <a:pathLst>
                  <a:path w="105" h="69" extrusionOk="0">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7"/>
              <p:cNvSpPr/>
              <p:nvPr/>
            </p:nvSpPr>
            <p:spPr>
              <a:xfrm>
                <a:off x="5728858" y="2788236"/>
                <a:ext cx="1558" cy="1067"/>
              </a:xfrm>
              <a:custGeom>
                <a:avLst/>
                <a:gdLst/>
                <a:ahLst/>
                <a:cxnLst/>
                <a:rect l="l" t="t" r="r" b="b"/>
                <a:pathLst>
                  <a:path w="108" h="74" extrusionOk="0">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7"/>
              <p:cNvSpPr/>
              <p:nvPr/>
            </p:nvSpPr>
            <p:spPr>
              <a:xfrm>
                <a:off x="5804143" y="2750925"/>
                <a:ext cx="1543" cy="1067"/>
              </a:xfrm>
              <a:custGeom>
                <a:avLst/>
                <a:gdLst/>
                <a:ahLst/>
                <a:cxnLst/>
                <a:rect l="l" t="t" r="r" b="b"/>
                <a:pathLst>
                  <a:path w="107" h="74" extrusionOk="0">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7"/>
              <p:cNvSpPr/>
              <p:nvPr/>
            </p:nvSpPr>
            <p:spPr>
              <a:xfrm>
                <a:off x="5588772" y="2873790"/>
                <a:ext cx="1255" cy="1529"/>
              </a:xfrm>
              <a:custGeom>
                <a:avLst/>
                <a:gdLst/>
                <a:ahLst/>
                <a:cxnLst/>
                <a:rect l="l" t="t" r="r" b="b"/>
                <a:pathLst>
                  <a:path w="87" h="106" extrusionOk="0">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7"/>
              <p:cNvSpPr/>
              <p:nvPr/>
            </p:nvSpPr>
            <p:spPr>
              <a:xfrm>
                <a:off x="5326643" y="2994362"/>
                <a:ext cx="909" cy="721"/>
              </a:xfrm>
              <a:custGeom>
                <a:avLst/>
                <a:gdLst/>
                <a:ahLst/>
                <a:cxnLst/>
                <a:rect l="l" t="t" r="r" b="b"/>
                <a:pathLst>
                  <a:path w="63" h="50" extrusionOk="0">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7"/>
              <p:cNvSpPr/>
              <p:nvPr/>
            </p:nvSpPr>
            <p:spPr>
              <a:xfrm>
                <a:off x="5364041" y="2927918"/>
                <a:ext cx="1543" cy="1067"/>
              </a:xfrm>
              <a:custGeom>
                <a:avLst/>
                <a:gdLst/>
                <a:ahLst/>
                <a:cxnLst/>
                <a:rect l="l" t="t" r="r" b="b"/>
                <a:pathLst>
                  <a:path w="107" h="74" extrusionOk="0">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7"/>
              <p:cNvSpPr/>
              <p:nvPr/>
            </p:nvSpPr>
            <p:spPr>
              <a:xfrm>
                <a:off x="5402419" y="2961147"/>
                <a:ext cx="1543" cy="1067"/>
              </a:xfrm>
              <a:custGeom>
                <a:avLst/>
                <a:gdLst/>
                <a:ahLst/>
                <a:cxnLst/>
                <a:rect l="l" t="t" r="r" b="b"/>
                <a:pathLst>
                  <a:path w="107" h="74" extrusionOk="0">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7"/>
              <p:cNvSpPr/>
              <p:nvPr/>
            </p:nvSpPr>
            <p:spPr>
              <a:xfrm>
                <a:off x="5355329" y="2907654"/>
                <a:ext cx="1543" cy="1067"/>
              </a:xfrm>
              <a:custGeom>
                <a:avLst/>
                <a:gdLst/>
                <a:ahLst/>
                <a:cxnLst/>
                <a:rect l="l" t="t" r="r" b="b"/>
                <a:pathLst>
                  <a:path w="107" h="74" extrusionOk="0">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7"/>
              <p:cNvSpPr/>
              <p:nvPr/>
            </p:nvSpPr>
            <p:spPr>
              <a:xfrm>
                <a:off x="5259651" y="2892713"/>
                <a:ext cx="10153" cy="8581"/>
              </a:xfrm>
              <a:custGeom>
                <a:avLst/>
                <a:gdLst/>
                <a:ahLst/>
                <a:cxnLst/>
                <a:rect l="l" t="t" r="r" b="b"/>
                <a:pathLst>
                  <a:path w="704" h="595" extrusionOk="0">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7"/>
              <p:cNvSpPr/>
              <p:nvPr/>
            </p:nvSpPr>
            <p:spPr>
              <a:xfrm>
                <a:off x="5610507" y="2828028"/>
                <a:ext cx="1558" cy="1067"/>
              </a:xfrm>
              <a:custGeom>
                <a:avLst/>
                <a:gdLst/>
                <a:ahLst/>
                <a:cxnLst/>
                <a:rect l="l" t="t" r="r" b="b"/>
                <a:pathLst>
                  <a:path w="108" h="74" extrusionOk="0">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7"/>
              <p:cNvSpPr/>
              <p:nvPr/>
            </p:nvSpPr>
            <p:spPr>
              <a:xfrm>
                <a:off x="5675307" y="2753622"/>
                <a:ext cx="1442" cy="1341"/>
              </a:xfrm>
              <a:custGeom>
                <a:avLst/>
                <a:gdLst/>
                <a:ahLst/>
                <a:cxnLst/>
                <a:rect l="l" t="t" r="r" b="b"/>
                <a:pathLst>
                  <a:path w="100" h="93" extrusionOk="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7"/>
              <p:cNvSpPr/>
              <p:nvPr/>
            </p:nvSpPr>
            <p:spPr>
              <a:xfrm>
                <a:off x="5634491" y="2738579"/>
                <a:ext cx="10269" cy="8783"/>
              </a:xfrm>
              <a:custGeom>
                <a:avLst/>
                <a:gdLst/>
                <a:ahLst/>
                <a:cxnLst/>
                <a:rect l="l" t="t" r="r" b="b"/>
                <a:pathLst>
                  <a:path w="712" h="609" extrusionOk="0">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7"/>
              <p:cNvSpPr/>
              <p:nvPr/>
            </p:nvSpPr>
            <p:spPr>
              <a:xfrm>
                <a:off x="5608675" y="2790082"/>
                <a:ext cx="10442" cy="8827"/>
              </a:xfrm>
              <a:custGeom>
                <a:avLst/>
                <a:gdLst/>
                <a:ahLst/>
                <a:cxnLst/>
                <a:rect l="l" t="t" r="r" b="b"/>
                <a:pathLst>
                  <a:path w="724" h="612" extrusionOk="0">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7"/>
              <p:cNvSpPr/>
              <p:nvPr/>
            </p:nvSpPr>
            <p:spPr>
              <a:xfrm>
                <a:off x="5669336" y="2691562"/>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7"/>
              <p:cNvSpPr/>
              <p:nvPr/>
            </p:nvSpPr>
            <p:spPr>
              <a:xfrm>
                <a:off x="5658072" y="272521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7"/>
              <p:cNvSpPr/>
              <p:nvPr/>
            </p:nvSpPr>
            <p:spPr>
              <a:xfrm>
                <a:off x="5581128" y="2701499"/>
                <a:ext cx="1428" cy="1269"/>
              </a:xfrm>
              <a:custGeom>
                <a:avLst/>
                <a:gdLst/>
                <a:ahLst/>
                <a:cxnLst/>
                <a:rect l="l" t="t" r="r" b="b"/>
                <a:pathLst>
                  <a:path w="99" h="88" extrusionOk="0">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7"/>
              <p:cNvSpPr/>
              <p:nvPr/>
            </p:nvSpPr>
            <p:spPr>
              <a:xfrm>
                <a:off x="5597123" y="2728181"/>
                <a:ext cx="1543" cy="1067"/>
              </a:xfrm>
              <a:custGeom>
                <a:avLst/>
                <a:gdLst/>
                <a:ahLst/>
                <a:cxnLst/>
                <a:rect l="l" t="t" r="r" b="b"/>
                <a:pathLst>
                  <a:path w="107" h="74" extrusionOk="0">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7"/>
              <p:cNvSpPr/>
              <p:nvPr/>
            </p:nvSpPr>
            <p:spPr>
              <a:xfrm>
                <a:off x="5539014" y="2784313"/>
                <a:ext cx="2495" cy="2510"/>
              </a:xfrm>
              <a:custGeom>
                <a:avLst/>
                <a:gdLst/>
                <a:ahLst/>
                <a:cxnLst/>
                <a:rect l="l" t="t" r="r" b="b"/>
                <a:pathLst>
                  <a:path w="173" h="174" extrusionOk="0">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7"/>
              <p:cNvSpPr/>
              <p:nvPr/>
            </p:nvSpPr>
            <p:spPr>
              <a:xfrm>
                <a:off x="5583147" y="2859137"/>
                <a:ext cx="1543" cy="1053"/>
              </a:xfrm>
              <a:custGeom>
                <a:avLst/>
                <a:gdLst/>
                <a:ahLst/>
                <a:cxnLst/>
                <a:rect l="l" t="t" r="r" b="b"/>
                <a:pathLst>
                  <a:path w="107" h="73" extrusionOk="0">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7"/>
              <p:cNvSpPr/>
              <p:nvPr/>
            </p:nvSpPr>
            <p:spPr>
              <a:xfrm>
                <a:off x="5573484" y="2871396"/>
                <a:ext cx="1428" cy="1255"/>
              </a:xfrm>
              <a:custGeom>
                <a:avLst/>
                <a:gdLst/>
                <a:ahLst/>
                <a:cxnLst/>
                <a:rect l="l" t="t" r="r" b="b"/>
                <a:pathLst>
                  <a:path w="99" h="87" extrusionOk="0">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7"/>
              <p:cNvSpPr/>
              <p:nvPr/>
            </p:nvSpPr>
            <p:spPr>
              <a:xfrm>
                <a:off x="5534385" y="2729955"/>
                <a:ext cx="10139" cy="8711"/>
              </a:xfrm>
              <a:custGeom>
                <a:avLst/>
                <a:gdLst/>
                <a:ahLst/>
                <a:cxnLst/>
                <a:rect l="l" t="t" r="r" b="b"/>
                <a:pathLst>
                  <a:path w="703" h="604" extrusionOk="0">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7"/>
              <p:cNvSpPr/>
              <p:nvPr/>
            </p:nvSpPr>
            <p:spPr>
              <a:xfrm>
                <a:off x="5578099" y="2795159"/>
                <a:ext cx="12634" cy="10846"/>
              </a:xfrm>
              <a:custGeom>
                <a:avLst/>
                <a:gdLst/>
                <a:ahLst/>
                <a:cxnLst/>
                <a:rect l="l" t="t" r="r" b="b"/>
                <a:pathLst>
                  <a:path w="876" h="752" extrusionOk="0">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7"/>
              <p:cNvSpPr/>
              <p:nvPr/>
            </p:nvSpPr>
            <p:spPr>
              <a:xfrm>
                <a:off x="5459748" y="2638415"/>
                <a:ext cx="3043" cy="2510"/>
              </a:xfrm>
              <a:custGeom>
                <a:avLst/>
                <a:gdLst/>
                <a:ahLst/>
                <a:cxnLst/>
                <a:rect l="l" t="t" r="r" b="b"/>
                <a:pathLst>
                  <a:path w="211" h="174" extrusionOk="0">
                    <a:moveTo>
                      <a:pt x="112" y="1"/>
                    </a:moveTo>
                    <a:cubicBezTo>
                      <a:pt x="1" y="13"/>
                      <a:pt x="1" y="149"/>
                      <a:pt x="112" y="173"/>
                    </a:cubicBezTo>
                    <a:cubicBezTo>
                      <a:pt x="210" y="149"/>
                      <a:pt x="210" y="13"/>
                      <a:pt x="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7"/>
              <p:cNvSpPr/>
              <p:nvPr/>
            </p:nvSpPr>
            <p:spPr>
              <a:xfrm>
                <a:off x="5344772" y="2741493"/>
                <a:ext cx="2510" cy="2495"/>
              </a:xfrm>
              <a:custGeom>
                <a:avLst/>
                <a:gdLst/>
                <a:ahLst/>
                <a:cxnLst/>
                <a:rect l="l" t="t" r="r" b="b"/>
                <a:pathLst>
                  <a:path w="174" h="173" extrusionOk="0">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7"/>
              <p:cNvSpPr/>
              <p:nvPr/>
            </p:nvSpPr>
            <p:spPr>
              <a:xfrm>
                <a:off x="5343359" y="3081979"/>
                <a:ext cx="2495" cy="2452"/>
              </a:xfrm>
              <a:custGeom>
                <a:avLst/>
                <a:gdLst/>
                <a:ahLst/>
                <a:cxnLst/>
                <a:rect l="l" t="t" r="r" b="b"/>
                <a:pathLst>
                  <a:path w="173" h="170" extrusionOk="0">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7"/>
              <p:cNvSpPr/>
              <p:nvPr/>
            </p:nvSpPr>
            <p:spPr>
              <a:xfrm>
                <a:off x="5386237" y="3051057"/>
                <a:ext cx="10442" cy="8956"/>
              </a:xfrm>
              <a:custGeom>
                <a:avLst/>
                <a:gdLst/>
                <a:ahLst/>
                <a:cxnLst/>
                <a:rect l="l" t="t" r="r" b="b"/>
                <a:pathLst>
                  <a:path w="724" h="621" extrusionOk="0">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7"/>
              <p:cNvSpPr/>
              <p:nvPr/>
            </p:nvSpPr>
            <p:spPr>
              <a:xfrm>
                <a:off x="5338729" y="2970017"/>
                <a:ext cx="11754" cy="10038"/>
              </a:xfrm>
              <a:custGeom>
                <a:avLst/>
                <a:gdLst/>
                <a:ahLst/>
                <a:cxnLst/>
                <a:rect l="l" t="t" r="r" b="b"/>
                <a:pathLst>
                  <a:path w="815" h="696" extrusionOk="0">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7"/>
              <p:cNvSpPr/>
              <p:nvPr/>
            </p:nvSpPr>
            <p:spPr>
              <a:xfrm>
                <a:off x="5324523" y="3003434"/>
                <a:ext cx="10139" cy="8697"/>
              </a:xfrm>
              <a:custGeom>
                <a:avLst/>
                <a:gdLst/>
                <a:ahLst/>
                <a:cxnLst/>
                <a:rect l="l" t="t" r="r" b="b"/>
                <a:pathLst>
                  <a:path w="703" h="603" extrusionOk="0">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7"/>
              <p:cNvSpPr/>
              <p:nvPr/>
            </p:nvSpPr>
            <p:spPr>
              <a:xfrm>
                <a:off x="5435057" y="2919726"/>
                <a:ext cx="10846" cy="9274"/>
              </a:xfrm>
              <a:custGeom>
                <a:avLst/>
                <a:gdLst/>
                <a:ahLst/>
                <a:cxnLst/>
                <a:rect l="l" t="t" r="r" b="b"/>
                <a:pathLst>
                  <a:path w="752" h="643" extrusionOk="0">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7"/>
              <p:cNvSpPr/>
              <p:nvPr/>
            </p:nvSpPr>
            <p:spPr>
              <a:xfrm>
                <a:off x="5364675" y="2957931"/>
                <a:ext cx="9086" cy="9086"/>
              </a:xfrm>
              <a:custGeom>
                <a:avLst/>
                <a:gdLst/>
                <a:ahLst/>
                <a:cxnLst/>
                <a:rect l="l" t="t" r="r" b="b"/>
                <a:pathLst>
                  <a:path w="630" h="630" extrusionOk="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7"/>
              <p:cNvSpPr/>
              <p:nvPr/>
            </p:nvSpPr>
            <p:spPr>
              <a:xfrm>
                <a:off x="5391328" y="3018534"/>
                <a:ext cx="10153" cy="8711"/>
              </a:xfrm>
              <a:custGeom>
                <a:avLst/>
                <a:gdLst/>
                <a:ahLst/>
                <a:cxnLst/>
                <a:rect l="l" t="t" r="r" b="b"/>
                <a:pathLst>
                  <a:path w="704" h="604" extrusionOk="0">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7"/>
              <p:cNvSpPr/>
              <p:nvPr/>
            </p:nvSpPr>
            <p:spPr>
              <a:xfrm>
                <a:off x="5336595" y="3030635"/>
                <a:ext cx="10153" cy="8697"/>
              </a:xfrm>
              <a:custGeom>
                <a:avLst/>
                <a:gdLst/>
                <a:ahLst/>
                <a:cxnLst/>
                <a:rect l="l" t="t" r="r" b="b"/>
                <a:pathLst>
                  <a:path w="704" h="603" extrusionOk="0">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7"/>
              <p:cNvSpPr/>
              <p:nvPr/>
            </p:nvSpPr>
            <p:spPr>
              <a:xfrm>
                <a:off x="5554821" y="2809019"/>
                <a:ext cx="2510" cy="2495"/>
              </a:xfrm>
              <a:custGeom>
                <a:avLst/>
                <a:gdLst/>
                <a:ahLst/>
                <a:cxnLst/>
                <a:rect l="l" t="t" r="r" b="b"/>
                <a:pathLst>
                  <a:path w="174" h="173" extrusionOk="0">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7"/>
              <p:cNvSpPr/>
              <p:nvPr/>
            </p:nvSpPr>
            <p:spPr>
              <a:xfrm>
                <a:off x="5690306" y="2806005"/>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7"/>
              <p:cNvSpPr/>
              <p:nvPr/>
            </p:nvSpPr>
            <p:spPr>
              <a:xfrm>
                <a:off x="5824580" y="2672842"/>
                <a:ext cx="1673" cy="1139"/>
              </a:xfrm>
              <a:custGeom>
                <a:avLst/>
                <a:gdLst/>
                <a:ahLst/>
                <a:cxnLst/>
                <a:rect l="l" t="t" r="r" b="b"/>
                <a:pathLst>
                  <a:path w="116" h="79" extrusionOk="0">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7"/>
              <p:cNvSpPr/>
              <p:nvPr/>
            </p:nvSpPr>
            <p:spPr>
              <a:xfrm>
                <a:off x="5801662" y="2643924"/>
                <a:ext cx="1255" cy="1442"/>
              </a:xfrm>
              <a:custGeom>
                <a:avLst/>
                <a:gdLst/>
                <a:ahLst/>
                <a:cxnLst/>
                <a:rect l="l" t="t" r="r" b="b"/>
                <a:pathLst>
                  <a:path w="87" h="100" extrusionOk="0">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7"/>
              <p:cNvSpPr/>
              <p:nvPr/>
            </p:nvSpPr>
            <p:spPr>
              <a:xfrm>
                <a:off x="5714406" y="2639857"/>
                <a:ext cx="1543" cy="1067"/>
              </a:xfrm>
              <a:custGeom>
                <a:avLst/>
                <a:gdLst/>
                <a:ahLst/>
                <a:cxnLst/>
                <a:rect l="l" t="t" r="r" b="b"/>
                <a:pathLst>
                  <a:path w="107" h="74" extrusionOk="0">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7"/>
              <p:cNvSpPr/>
              <p:nvPr/>
            </p:nvSpPr>
            <p:spPr>
              <a:xfrm>
                <a:off x="5732535" y="2666914"/>
                <a:ext cx="10139" cy="8668"/>
              </a:xfrm>
              <a:custGeom>
                <a:avLst/>
                <a:gdLst/>
                <a:ahLst/>
                <a:cxnLst/>
                <a:rect l="l" t="t" r="r" b="b"/>
                <a:pathLst>
                  <a:path w="703" h="601" extrusionOk="0">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7"/>
              <p:cNvSpPr/>
              <p:nvPr/>
            </p:nvSpPr>
            <p:spPr>
              <a:xfrm>
                <a:off x="5751371" y="2640102"/>
                <a:ext cx="10500" cy="9000"/>
              </a:xfrm>
              <a:custGeom>
                <a:avLst/>
                <a:gdLst/>
                <a:ahLst/>
                <a:cxnLst/>
                <a:rect l="l" t="t" r="r" b="b"/>
                <a:pathLst>
                  <a:path w="728" h="624" extrusionOk="0">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7"/>
              <p:cNvSpPr/>
              <p:nvPr/>
            </p:nvSpPr>
            <p:spPr>
              <a:xfrm>
                <a:off x="5634607" y="2637103"/>
                <a:ext cx="11754" cy="9865"/>
              </a:xfrm>
              <a:custGeom>
                <a:avLst/>
                <a:gdLst/>
                <a:ahLst/>
                <a:cxnLst/>
                <a:rect l="l" t="t" r="r" b="b"/>
                <a:pathLst>
                  <a:path w="815" h="684" extrusionOk="0">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7"/>
              <p:cNvSpPr/>
              <p:nvPr/>
            </p:nvSpPr>
            <p:spPr>
              <a:xfrm>
                <a:off x="5704801" y="2660986"/>
                <a:ext cx="8553" cy="8553"/>
              </a:xfrm>
              <a:custGeom>
                <a:avLst/>
                <a:gdLst/>
                <a:ahLst/>
                <a:cxnLst/>
                <a:rect l="l" t="t" r="r" b="b"/>
                <a:pathLst>
                  <a:path w="593" h="593" extrusionOk="0">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7"/>
              <p:cNvSpPr/>
              <p:nvPr/>
            </p:nvSpPr>
            <p:spPr>
              <a:xfrm>
                <a:off x="5747636" y="2765477"/>
                <a:ext cx="1255" cy="1255"/>
              </a:xfrm>
              <a:custGeom>
                <a:avLst/>
                <a:gdLst/>
                <a:ahLst/>
                <a:cxnLst/>
                <a:rect l="l" t="t" r="r" b="b"/>
                <a:pathLst>
                  <a:path w="87" h="87" extrusionOk="0">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7"/>
              <p:cNvSpPr/>
              <p:nvPr/>
            </p:nvSpPr>
            <p:spPr>
              <a:xfrm>
                <a:off x="5762029" y="2873040"/>
                <a:ext cx="1428" cy="1341"/>
              </a:xfrm>
              <a:custGeom>
                <a:avLst/>
                <a:gdLst/>
                <a:ahLst/>
                <a:cxnLst/>
                <a:rect l="l" t="t" r="r" b="b"/>
                <a:pathLst>
                  <a:path w="99" h="93" extrusionOk="0">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7"/>
              <p:cNvSpPr/>
              <p:nvPr/>
            </p:nvSpPr>
            <p:spPr>
              <a:xfrm>
                <a:off x="56109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7"/>
              <p:cNvSpPr/>
              <p:nvPr/>
            </p:nvSpPr>
            <p:spPr>
              <a:xfrm>
                <a:off x="5740526" y="2804043"/>
                <a:ext cx="1788" cy="1428"/>
              </a:xfrm>
              <a:custGeom>
                <a:avLst/>
                <a:gdLst/>
                <a:ahLst/>
                <a:cxnLst/>
                <a:rect l="l" t="t" r="r" b="b"/>
                <a:pathLst>
                  <a:path w="124" h="99" extrusionOk="0">
                    <a:moveTo>
                      <a:pt x="62" y="0"/>
                    </a:moveTo>
                    <a:cubicBezTo>
                      <a:pt x="0" y="0"/>
                      <a:pt x="0" y="99"/>
                      <a:pt x="62" y="99"/>
                    </a:cubicBezTo>
                    <a:cubicBezTo>
                      <a:pt x="124" y="99"/>
                      <a:pt x="124"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7"/>
              <p:cNvSpPr/>
              <p:nvPr/>
            </p:nvSpPr>
            <p:spPr>
              <a:xfrm>
                <a:off x="5696450" y="2758713"/>
                <a:ext cx="1601" cy="1053"/>
              </a:xfrm>
              <a:custGeom>
                <a:avLst/>
                <a:gdLst/>
                <a:ahLst/>
                <a:cxnLst/>
                <a:rect l="l" t="t" r="r" b="b"/>
                <a:pathLst>
                  <a:path w="111" h="73" extrusionOk="0">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7"/>
              <p:cNvSpPr/>
              <p:nvPr/>
            </p:nvSpPr>
            <p:spPr>
              <a:xfrm>
                <a:off x="5623415" y="2631665"/>
                <a:ext cx="1442" cy="1255"/>
              </a:xfrm>
              <a:custGeom>
                <a:avLst/>
                <a:gdLst/>
                <a:ahLst/>
                <a:cxnLst/>
                <a:rect l="l" t="t" r="r" b="b"/>
                <a:pathLst>
                  <a:path w="100" h="87" extrusionOk="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7"/>
              <p:cNvSpPr/>
              <p:nvPr/>
            </p:nvSpPr>
            <p:spPr>
              <a:xfrm>
                <a:off x="5604752" y="2631665"/>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7"/>
              <p:cNvSpPr/>
              <p:nvPr/>
            </p:nvSpPr>
            <p:spPr>
              <a:xfrm>
                <a:off x="5756347" y="2773842"/>
                <a:ext cx="1543" cy="1067"/>
              </a:xfrm>
              <a:custGeom>
                <a:avLst/>
                <a:gdLst/>
                <a:ahLst/>
                <a:cxnLst/>
                <a:rect l="l" t="t" r="r" b="b"/>
                <a:pathLst>
                  <a:path w="107" h="74" extrusionOk="0">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7"/>
              <p:cNvSpPr/>
              <p:nvPr/>
            </p:nvSpPr>
            <p:spPr>
              <a:xfrm>
                <a:off x="5769486" y="2880280"/>
                <a:ext cx="1543" cy="1067"/>
              </a:xfrm>
              <a:custGeom>
                <a:avLst/>
                <a:gdLst/>
                <a:ahLst/>
                <a:cxnLst/>
                <a:rect l="l" t="t" r="r" b="b"/>
                <a:pathLst>
                  <a:path w="107" h="74" extrusionOk="0">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7"/>
              <p:cNvSpPr/>
              <p:nvPr/>
            </p:nvSpPr>
            <p:spPr>
              <a:xfrm>
                <a:off x="5779971" y="2780058"/>
                <a:ext cx="10153" cy="8697"/>
              </a:xfrm>
              <a:custGeom>
                <a:avLst/>
                <a:gdLst/>
                <a:ahLst/>
                <a:cxnLst/>
                <a:rect l="l" t="t" r="r" b="b"/>
                <a:pathLst>
                  <a:path w="704" h="603" extrusionOk="0">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7"/>
              <p:cNvSpPr/>
              <p:nvPr/>
            </p:nvSpPr>
            <p:spPr>
              <a:xfrm>
                <a:off x="5691835" y="2635660"/>
                <a:ext cx="10327" cy="9000"/>
              </a:xfrm>
              <a:custGeom>
                <a:avLst/>
                <a:gdLst/>
                <a:ahLst/>
                <a:cxnLst/>
                <a:rect l="l" t="t" r="r" b="b"/>
                <a:pathLst>
                  <a:path w="716" h="624" extrusionOk="0">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7"/>
              <p:cNvSpPr/>
              <p:nvPr/>
            </p:nvSpPr>
            <p:spPr>
              <a:xfrm>
                <a:off x="5636525" y="2769227"/>
                <a:ext cx="1413" cy="1067"/>
              </a:xfrm>
              <a:custGeom>
                <a:avLst/>
                <a:gdLst/>
                <a:ahLst/>
                <a:cxnLst/>
                <a:rect l="l" t="t" r="r" b="b"/>
                <a:pathLst>
                  <a:path w="98" h="74" extrusionOk="0">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7"/>
              <p:cNvSpPr/>
              <p:nvPr/>
            </p:nvSpPr>
            <p:spPr>
              <a:xfrm>
                <a:off x="5629991" y="2818076"/>
                <a:ext cx="10673" cy="9259"/>
              </a:xfrm>
              <a:custGeom>
                <a:avLst/>
                <a:gdLst/>
                <a:ahLst/>
                <a:cxnLst/>
                <a:rect l="l" t="t" r="r" b="b"/>
                <a:pathLst>
                  <a:path w="740" h="642" extrusionOk="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7"/>
              <p:cNvSpPr/>
              <p:nvPr/>
            </p:nvSpPr>
            <p:spPr>
              <a:xfrm>
                <a:off x="5555355" y="2832657"/>
                <a:ext cx="10139" cy="8697"/>
              </a:xfrm>
              <a:custGeom>
                <a:avLst/>
                <a:gdLst/>
                <a:ahLst/>
                <a:cxnLst/>
                <a:rect l="l" t="t" r="r" b="b"/>
                <a:pathLst>
                  <a:path w="703" h="603" extrusionOk="0">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7"/>
              <p:cNvSpPr/>
              <p:nvPr/>
            </p:nvSpPr>
            <p:spPr>
              <a:xfrm>
                <a:off x="5730040" y="2920447"/>
                <a:ext cx="1543" cy="1067"/>
              </a:xfrm>
              <a:custGeom>
                <a:avLst/>
                <a:gdLst/>
                <a:ahLst/>
                <a:cxnLst/>
                <a:rect l="l" t="t" r="r" b="b"/>
                <a:pathLst>
                  <a:path w="107" h="74" extrusionOk="0">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7"/>
              <p:cNvSpPr/>
              <p:nvPr/>
            </p:nvSpPr>
            <p:spPr>
              <a:xfrm>
                <a:off x="5651668" y="2794106"/>
                <a:ext cx="10153" cy="8711"/>
              </a:xfrm>
              <a:custGeom>
                <a:avLst/>
                <a:gdLst/>
                <a:ahLst/>
                <a:cxnLst/>
                <a:rect l="l" t="t" r="r" b="b"/>
                <a:pathLst>
                  <a:path w="704" h="604" extrusionOk="0">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7"/>
              <p:cNvSpPr/>
              <p:nvPr/>
            </p:nvSpPr>
            <p:spPr>
              <a:xfrm>
                <a:off x="5703388" y="2726811"/>
                <a:ext cx="10139" cy="8653"/>
              </a:xfrm>
              <a:custGeom>
                <a:avLst/>
                <a:gdLst/>
                <a:ahLst/>
                <a:cxnLst/>
                <a:rect l="l" t="t" r="r" b="b"/>
                <a:pathLst>
                  <a:path w="703" h="600" extrusionOk="0">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7"/>
              <p:cNvSpPr/>
              <p:nvPr/>
            </p:nvSpPr>
            <p:spPr>
              <a:xfrm>
                <a:off x="5713512" y="2758800"/>
                <a:ext cx="10327" cy="9000"/>
              </a:xfrm>
              <a:custGeom>
                <a:avLst/>
                <a:gdLst/>
                <a:ahLst/>
                <a:cxnLst/>
                <a:rect l="l" t="t" r="r" b="b"/>
                <a:pathLst>
                  <a:path w="716" h="624" extrusionOk="0">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7"/>
              <p:cNvSpPr/>
              <p:nvPr/>
            </p:nvSpPr>
            <p:spPr>
              <a:xfrm>
                <a:off x="5686153" y="2851306"/>
                <a:ext cx="1255" cy="1442"/>
              </a:xfrm>
              <a:custGeom>
                <a:avLst/>
                <a:gdLst/>
                <a:ahLst/>
                <a:cxnLst/>
                <a:rect l="l" t="t" r="r" b="b"/>
                <a:pathLst>
                  <a:path w="87" h="100" extrusionOk="0">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7"/>
              <p:cNvSpPr/>
              <p:nvPr/>
            </p:nvSpPr>
            <p:spPr>
              <a:xfrm>
                <a:off x="5805037" y="2773482"/>
                <a:ext cx="1543" cy="1067"/>
              </a:xfrm>
              <a:custGeom>
                <a:avLst/>
                <a:gdLst/>
                <a:ahLst/>
                <a:cxnLst/>
                <a:rect l="l" t="t" r="r" b="b"/>
                <a:pathLst>
                  <a:path w="107" h="74" extrusionOk="0">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7"/>
              <p:cNvSpPr/>
              <p:nvPr/>
            </p:nvSpPr>
            <p:spPr>
              <a:xfrm>
                <a:off x="5681985" y="2933586"/>
                <a:ext cx="1514" cy="1067"/>
              </a:xfrm>
              <a:custGeom>
                <a:avLst/>
                <a:gdLst/>
                <a:ahLst/>
                <a:cxnLst/>
                <a:rect l="l" t="t" r="r" b="b"/>
                <a:pathLst>
                  <a:path w="105" h="74" extrusionOk="0">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7"/>
              <p:cNvSpPr/>
              <p:nvPr/>
            </p:nvSpPr>
            <p:spPr>
              <a:xfrm>
                <a:off x="5779798" y="2722916"/>
                <a:ext cx="1514" cy="995"/>
              </a:xfrm>
              <a:custGeom>
                <a:avLst/>
                <a:gdLst/>
                <a:ahLst/>
                <a:cxnLst/>
                <a:rect l="l" t="t" r="r" b="b"/>
                <a:pathLst>
                  <a:path w="105" h="69" extrusionOk="0">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7"/>
              <p:cNvSpPr/>
              <p:nvPr/>
            </p:nvSpPr>
            <p:spPr>
              <a:xfrm>
                <a:off x="5809479" y="2690495"/>
                <a:ext cx="10139" cy="8639"/>
              </a:xfrm>
              <a:custGeom>
                <a:avLst/>
                <a:gdLst/>
                <a:ahLst/>
                <a:cxnLst/>
                <a:rect l="l" t="t" r="r" b="b"/>
                <a:pathLst>
                  <a:path w="703" h="599" extrusionOk="0">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7"/>
              <p:cNvSpPr/>
              <p:nvPr/>
            </p:nvSpPr>
            <p:spPr>
              <a:xfrm>
                <a:off x="5787788" y="2675914"/>
                <a:ext cx="10153" cy="8653"/>
              </a:xfrm>
              <a:custGeom>
                <a:avLst/>
                <a:gdLst/>
                <a:ahLst/>
                <a:cxnLst/>
                <a:rect l="l" t="t" r="r" b="b"/>
                <a:pathLst>
                  <a:path w="704" h="600" extrusionOk="0">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7"/>
              <p:cNvSpPr/>
              <p:nvPr/>
            </p:nvSpPr>
            <p:spPr>
              <a:xfrm>
                <a:off x="5705162" y="2781443"/>
                <a:ext cx="6764" cy="5913"/>
              </a:xfrm>
              <a:custGeom>
                <a:avLst/>
                <a:gdLst/>
                <a:ahLst/>
                <a:cxnLst/>
                <a:rect l="l" t="t" r="r" b="b"/>
                <a:pathLst>
                  <a:path w="469" h="410" extrusionOk="0">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7"/>
              <p:cNvSpPr/>
              <p:nvPr/>
            </p:nvSpPr>
            <p:spPr>
              <a:xfrm>
                <a:off x="5402534" y="2724791"/>
                <a:ext cx="1428" cy="1385"/>
              </a:xfrm>
              <a:custGeom>
                <a:avLst/>
                <a:gdLst/>
                <a:ahLst/>
                <a:cxnLst/>
                <a:rect l="l" t="t" r="r" b="b"/>
                <a:pathLst>
                  <a:path w="99" h="96" extrusionOk="0">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7"/>
              <p:cNvSpPr/>
              <p:nvPr/>
            </p:nvSpPr>
            <p:spPr>
              <a:xfrm>
                <a:off x="5521592" y="2689240"/>
                <a:ext cx="10673" cy="9187"/>
              </a:xfrm>
              <a:custGeom>
                <a:avLst/>
                <a:gdLst/>
                <a:ahLst/>
                <a:cxnLst/>
                <a:rect l="l" t="t" r="r" b="b"/>
                <a:pathLst>
                  <a:path w="740" h="637" extrusionOk="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7"/>
              <p:cNvSpPr/>
              <p:nvPr/>
            </p:nvSpPr>
            <p:spPr>
              <a:xfrm>
                <a:off x="5542923" y="2643218"/>
                <a:ext cx="6764" cy="5827"/>
              </a:xfrm>
              <a:custGeom>
                <a:avLst/>
                <a:gdLst/>
                <a:ahLst/>
                <a:cxnLst/>
                <a:rect l="l" t="t" r="r" b="b"/>
                <a:pathLst>
                  <a:path w="469" h="404" extrusionOk="0">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7"/>
              <p:cNvSpPr/>
              <p:nvPr/>
            </p:nvSpPr>
            <p:spPr>
              <a:xfrm>
                <a:off x="5401813" y="2685692"/>
                <a:ext cx="8726" cy="8538"/>
              </a:xfrm>
              <a:custGeom>
                <a:avLst/>
                <a:gdLst/>
                <a:ahLst/>
                <a:cxnLst/>
                <a:rect l="l" t="t" r="r" b="b"/>
                <a:pathLst>
                  <a:path w="605" h="592" extrusionOk="0">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7"/>
              <p:cNvSpPr/>
              <p:nvPr/>
            </p:nvSpPr>
            <p:spPr>
              <a:xfrm>
                <a:off x="5372680" y="2713037"/>
                <a:ext cx="5408" cy="4139"/>
              </a:xfrm>
              <a:custGeom>
                <a:avLst/>
                <a:gdLst/>
                <a:ahLst/>
                <a:cxnLst/>
                <a:rect l="l" t="t" r="r" b="b"/>
                <a:pathLst>
                  <a:path w="375" h="287" extrusionOk="0">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7"/>
              <p:cNvSpPr/>
              <p:nvPr/>
            </p:nvSpPr>
            <p:spPr>
              <a:xfrm>
                <a:off x="5548245" y="2668875"/>
                <a:ext cx="10153" cy="8653"/>
              </a:xfrm>
              <a:custGeom>
                <a:avLst/>
                <a:gdLst/>
                <a:ahLst/>
                <a:cxnLst/>
                <a:rect l="l" t="t" r="r" b="b"/>
                <a:pathLst>
                  <a:path w="704" h="600" extrusionOk="0">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7"/>
              <p:cNvSpPr/>
              <p:nvPr/>
            </p:nvSpPr>
            <p:spPr>
              <a:xfrm>
                <a:off x="5427586" y="2756766"/>
                <a:ext cx="10139" cy="8653"/>
              </a:xfrm>
              <a:custGeom>
                <a:avLst/>
                <a:gdLst/>
                <a:ahLst/>
                <a:cxnLst/>
                <a:rect l="l" t="t" r="r" b="b"/>
                <a:pathLst>
                  <a:path w="703" h="600" extrusionOk="0">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7"/>
              <p:cNvSpPr/>
              <p:nvPr/>
            </p:nvSpPr>
            <p:spPr>
              <a:xfrm>
                <a:off x="5328604" y="2715893"/>
                <a:ext cx="10139" cy="8711"/>
              </a:xfrm>
              <a:custGeom>
                <a:avLst/>
                <a:gdLst/>
                <a:ahLst/>
                <a:cxnLst/>
                <a:rect l="l" t="t" r="r" b="b"/>
                <a:pathLst>
                  <a:path w="703" h="604" extrusionOk="0">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7"/>
              <p:cNvSpPr/>
              <p:nvPr/>
            </p:nvSpPr>
            <p:spPr>
              <a:xfrm>
                <a:off x="5356498" y="2859815"/>
                <a:ext cx="10153" cy="8754"/>
              </a:xfrm>
              <a:custGeom>
                <a:avLst/>
                <a:gdLst/>
                <a:ahLst/>
                <a:cxnLst/>
                <a:rect l="l" t="t" r="r" b="b"/>
                <a:pathLst>
                  <a:path w="704" h="607" extrusionOk="0">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7"/>
              <p:cNvSpPr/>
              <p:nvPr/>
            </p:nvSpPr>
            <p:spPr>
              <a:xfrm>
                <a:off x="5353310" y="2795274"/>
                <a:ext cx="10673" cy="9144"/>
              </a:xfrm>
              <a:custGeom>
                <a:avLst/>
                <a:gdLst/>
                <a:ahLst/>
                <a:cxnLst/>
                <a:rect l="l" t="t" r="r" b="b"/>
                <a:pathLst>
                  <a:path w="740" h="634" extrusionOk="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7"/>
              <p:cNvSpPr/>
              <p:nvPr/>
            </p:nvSpPr>
            <p:spPr>
              <a:xfrm>
                <a:off x="5220739" y="2811975"/>
                <a:ext cx="10327" cy="8956"/>
              </a:xfrm>
              <a:custGeom>
                <a:avLst/>
                <a:gdLst/>
                <a:ahLst/>
                <a:cxnLst/>
                <a:rect l="l" t="t" r="r" b="b"/>
                <a:pathLst>
                  <a:path w="716" h="621" extrusionOk="0">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7"/>
              <p:cNvSpPr/>
              <p:nvPr/>
            </p:nvSpPr>
            <p:spPr>
              <a:xfrm>
                <a:off x="5316879" y="2796125"/>
                <a:ext cx="10673" cy="9173"/>
              </a:xfrm>
              <a:custGeom>
                <a:avLst/>
                <a:gdLst/>
                <a:ahLst/>
                <a:cxnLst/>
                <a:rect l="l" t="t" r="r" b="b"/>
                <a:pathLst>
                  <a:path w="740" h="636" extrusionOk="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7"/>
              <p:cNvSpPr/>
              <p:nvPr/>
            </p:nvSpPr>
            <p:spPr>
              <a:xfrm>
                <a:off x="5495646" y="2795765"/>
                <a:ext cx="10673" cy="9000"/>
              </a:xfrm>
              <a:custGeom>
                <a:avLst/>
                <a:gdLst/>
                <a:ahLst/>
                <a:cxnLst/>
                <a:rect l="l" t="t" r="r" b="b"/>
                <a:pathLst>
                  <a:path w="740" h="624" extrusionOk="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7"/>
              <p:cNvSpPr/>
              <p:nvPr/>
            </p:nvSpPr>
            <p:spPr>
              <a:xfrm>
                <a:off x="5524087" y="2758728"/>
                <a:ext cx="9072" cy="9259"/>
              </a:xfrm>
              <a:custGeom>
                <a:avLst/>
                <a:gdLst/>
                <a:ahLst/>
                <a:cxnLst/>
                <a:rect l="l" t="t" r="r" b="b"/>
                <a:pathLst>
                  <a:path w="629" h="642" extrusionOk="0">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7"/>
              <p:cNvSpPr/>
              <p:nvPr/>
            </p:nvSpPr>
            <p:spPr>
              <a:xfrm>
                <a:off x="5468099" y="2840287"/>
                <a:ext cx="10500" cy="8971"/>
              </a:xfrm>
              <a:custGeom>
                <a:avLst/>
                <a:gdLst/>
                <a:ahLst/>
                <a:cxnLst/>
                <a:rect l="l" t="t" r="r" b="b"/>
                <a:pathLst>
                  <a:path w="728" h="622" extrusionOk="0">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7"/>
              <p:cNvSpPr/>
              <p:nvPr/>
            </p:nvSpPr>
            <p:spPr>
              <a:xfrm>
                <a:off x="5383338" y="2808601"/>
                <a:ext cx="10500" cy="8956"/>
              </a:xfrm>
              <a:custGeom>
                <a:avLst/>
                <a:gdLst/>
                <a:ahLst/>
                <a:cxnLst/>
                <a:rect l="l" t="t" r="r" b="b"/>
                <a:pathLst>
                  <a:path w="728" h="621" extrusionOk="0">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7"/>
              <p:cNvSpPr/>
              <p:nvPr/>
            </p:nvSpPr>
            <p:spPr>
              <a:xfrm>
                <a:off x="5454426" y="2896087"/>
                <a:ext cx="10139" cy="8754"/>
              </a:xfrm>
              <a:custGeom>
                <a:avLst/>
                <a:gdLst/>
                <a:ahLst/>
                <a:cxnLst/>
                <a:rect l="l" t="t" r="r" b="b"/>
                <a:pathLst>
                  <a:path w="703" h="607" extrusionOk="0">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7"/>
              <p:cNvSpPr/>
              <p:nvPr/>
            </p:nvSpPr>
            <p:spPr>
              <a:xfrm>
                <a:off x="5501516" y="2725339"/>
                <a:ext cx="10139" cy="8697"/>
              </a:xfrm>
              <a:custGeom>
                <a:avLst/>
                <a:gdLst/>
                <a:ahLst/>
                <a:cxnLst/>
                <a:rect l="l" t="t" r="r" b="b"/>
                <a:pathLst>
                  <a:path w="703" h="603" extrusionOk="0">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7"/>
              <p:cNvSpPr/>
              <p:nvPr/>
            </p:nvSpPr>
            <p:spPr>
              <a:xfrm>
                <a:off x="5451225" y="2812408"/>
                <a:ext cx="10139" cy="8711"/>
              </a:xfrm>
              <a:custGeom>
                <a:avLst/>
                <a:gdLst/>
                <a:ahLst/>
                <a:cxnLst/>
                <a:rect l="l" t="t" r="r" b="b"/>
                <a:pathLst>
                  <a:path w="703" h="604" extrusionOk="0">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7"/>
              <p:cNvSpPr/>
              <p:nvPr/>
            </p:nvSpPr>
            <p:spPr>
              <a:xfrm>
                <a:off x="5449090" y="2656198"/>
                <a:ext cx="10139" cy="8711"/>
              </a:xfrm>
              <a:custGeom>
                <a:avLst/>
                <a:gdLst/>
                <a:ahLst/>
                <a:cxnLst/>
                <a:rect l="l" t="t" r="r" b="b"/>
                <a:pathLst>
                  <a:path w="703" h="604" extrusionOk="0">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7"/>
              <p:cNvSpPr/>
              <p:nvPr/>
            </p:nvSpPr>
            <p:spPr>
              <a:xfrm>
                <a:off x="5360767" y="2687480"/>
                <a:ext cx="10153" cy="8711"/>
              </a:xfrm>
              <a:custGeom>
                <a:avLst/>
                <a:gdLst/>
                <a:ahLst/>
                <a:cxnLst/>
                <a:rect l="l" t="t" r="r" b="b"/>
                <a:pathLst>
                  <a:path w="704" h="604" extrusionOk="0">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7"/>
              <p:cNvSpPr/>
              <p:nvPr/>
            </p:nvSpPr>
            <p:spPr>
              <a:xfrm>
                <a:off x="5396304" y="2755699"/>
                <a:ext cx="9966" cy="8581"/>
              </a:xfrm>
              <a:custGeom>
                <a:avLst/>
                <a:gdLst/>
                <a:ahLst/>
                <a:cxnLst/>
                <a:rect l="l" t="t" r="r" b="b"/>
                <a:pathLst>
                  <a:path w="691" h="595" extrusionOk="0">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7"/>
              <p:cNvSpPr/>
              <p:nvPr/>
            </p:nvSpPr>
            <p:spPr>
              <a:xfrm>
                <a:off x="5416207" y="2650746"/>
                <a:ext cx="10153" cy="8653"/>
              </a:xfrm>
              <a:custGeom>
                <a:avLst/>
                <a:gdLst/>
                <a:ahLst/>
                <a:cxnLst/>
                <a:rect l="l" t="t" r="r" b="b"/>
                <a:pathLst>
                  <a:path w="704" h="600" extrusionOk="0">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7"/>
              <p:cNvSpPr/>
              <p:nvPr/>
            </p:nvSpPr>
            <p:spPr>
              <a:xfrm>
                <a:off x="5502929" y="2635112"/>
                <a:ext cx="10153" cy="8653"/>
              </a:xfrm>
              <a:custGeom>
                <a:avLst/>
                <a:gdLst/>
                <a:ahLst/>
                <a:cxnLst/>
                <a:rect l="l" t="t" r="r" b="b"/>
                <a:pathLst>
                  <a:path w="704" h="600" extrusionOk="0">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7"/>
              <p:cNvSpPr/>
              <p:nvPr/>
            </p:nvSpPr>
            <p:spPr>
              <a:xfrm>
                <a:off x="5299644" y="2708047"/>
                <a:ext cx="6764" cy="5740"/>
              </a:xfrm>
              <a:custGeom>
                <a:avLst/>
                <a:gdLst/>
                <a:ahLst/>
                <a:cxnLst/>
                <a:rect l="l" t="t" r="r" b="b"/>
                <a:pathLst>
                  <a:path w="469" h="398" extrusionOk="0">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7"/>
              <p:cNvSpPr/>
              <p:nvPr/>
            </p:nvSpPr>
            <p:spPr>
              <a:xfrm>
                <a:off x="5304086" y="2728700"/>
                <a:ext cx="10139" cy="8711"/>
              </a:xfrm>
              <a:custGeom>
                <a:avLst/>
                <a:gdLst/>
                <a:ahLst/>
                <a:cxnLst/>
                <a:rect l="l" t="t" r="r" b="b"/>
                <a:pathLst>
                  <a:path w="703" h="604" extrusionOk="0">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7"/>
              <p:cNvSpPr/>
              <p:nvPr/>
            </p:nvSpPr>
            <p:spPr>
              <a:xfrm>
                <a:off x="5265160" y="2700086"/>
                <a:ext cx="10153" cy="8653"/>
              </a:xfrm>
              <a:custGeom>
                <a:avLst/>
                <a:gdLst/>
                <a:ahLst/>
                <a:cxnLst/>
                <a:rect l="l" t="t" r="r" b="b"/>
                <a:pathLst>
                  <a:path w="704" h="600" extrusionOk="0">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7"/>
              <p:cNvSpPr/>
              <p:nvPr/>
            </p:nvSpPr>
            <p:spPr>
              <a:xfrm>
                <a:off x="5270540" y="2725671"/>
                <a:ext cx="6721" cy="5726"/>
              </a:xfrm>
              <a:custGeom>
                <a:avLst/>
                <a:gdLst/>
                <a:ahLst/>
                <a:cxnLst/>
                <a:rect l="l" t="t" r="r" b="b"/>
                <a:pathLst>
                  <a:path w="466" h="397" extrusionOk="0">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7"/>
              <p:cNvSpPr/>
              <p:nvPr/>
            </p:nvSpPr>
            <p:spPr>
              <a:xfrm>
                <a:off x="5252540" y="2791221"/>
                <a:ext cx="10327" cy="8740"/>
              </a:xfrm>
              <a:custGeom>
                <a:avLst/>
                <a:gdLst/>
                <a:ahLst/>
                <a:cxnLst/>
                <a:rect l="l" t="t" r="r" b="b"/>
                <a:pathLst>
                  <a:path w="716" h="606" extrusionOk="0">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7"/>
              <p:cNvSpPr/>
              <p:nvPr/>
            </p:nvSpPr>
            <p:spPr>
              <a:xfrm>
                <a:off x="5228556" y="2890232"/>
                <a:ext cx="10139" cy="8610"/>
              </a:xfrm>
              <a:custGeom>
                <a:avLst/>
                <a:gdLst/>
                <a:ahLst/>
                <a:cxnLst/>
                <a:rect l="l" t="t" r="r" b="b"/>
                <a:pathLst>
                  <a:path w="703" h="597" extrusionOk="0">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7"/>
              <p:cNvSpPr/>
              <p:nvPr/>
            </p:nvSpPr>
            <p:spPr>
              <a:xfrm>
                <a:off x="5322201" y="2935720"/>
                <a:ext cx="8726" cy="8726"/>
              </a:xfrm>
              <a:custGeom>
                <a:avLst/>
                <a:gdLst/>
                <a:ahLst/>
                <a:cxnLst/>
                <a:rect l="l" t="t" r="r" b="b"/>
                <a:pathLst>
                  <a:path w="605" h="605" extrusionOk="0">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7"/>
              <p:cNvSpPr/>
              <p:nvPr/>
            </p:nvSpPr>
            <p:spPr>
              <a:xfrm>
                <a:off x="5741420" y="2923202"/>
                <a:ext cx="1514" cy="981"/>
              </a:xfrm>
              <a:custGeom>
                <a:avLst/>
                <a:gdLst/>
                <a:ahLst/>
                <a:cxnLst/>
                <a:rect l="l" t="t" r="r" b="b"/>
                <a:pathLst>
                  <a:path w="105" h="68" extrusionOk="0">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7"/>
              <p:cNvSpPr/>
              <p:nvPr/>
            </p:nvSpPr>
            <p:spPr>
              <a:xfrm>
                <a:off x="5792230" y="3046428"/>
                <a:ext cx="6952" cy="5913"/>
              </a:xfrm>
              <a:custGeom>
                <a:avLst/>
                <a:gdLst/>
                <a:ahLst/>
                <a:cxnLst/>
                <a:rect l="l" t="t" r="r" b="b"/>
                <a:pathLst>
                  <a:path w="482" h="410" extrusionOk="0">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7"/>
              <p:cNvSpPr/>
              <p:nvPr/>
            </p:nvSpPr>
            <p:spPr>
              <a:xfrm>
                <a:off x="5808701" y="3075575"/>
                <a:ext cx="1500" cy="1067"/>
              </a:xfrm>
              <a:custGeom>
                <a:avLst/>
                <a:gdLst/>
                <a:ahLst/>
                <a:cxnLst/>
                <a:rect l="l" t="t" r="r" b="b"/>
                <a:pathLst>
                  <a:path w="104" h="74" extrusionOk="0">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7"/>
              <p:cNvSpPr/>
              <p:nvPr/>
            </p:nvSpPr>
            <p:spPr>
              <a:xfrm>
                <a:off x="5796643" y="3072907"/>
                <a:ext cx="2510" cy="1716"/>
              </a:xfrm>
              <a:custGeom>
                <a:avLst/>
                <a:gdLst/>
                <a:ahLst/>
                <a:cxnLst/>
                <a:rect l="l" t="t" r="r" b="b"/>
                <a:pathLst>
                  <a:path w="174" h="119" extrusionOk="0">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7"/>
              <p:cNvSpPr/>
              <p:nvPr/>
            </p:nvSpPr>
            <p:spPr>
              <a:xfrm>
                <a:off x="5768419" y="3074494"/>
                <a:ext cx="1442" cy="909"/>
              </a:xfrm>
              <a:custGeom>
                <a:avLst/>
                <a:gdLst/>
                <a:ahLst/>
                <a:cxnLst/>
                <a:rect l="l" t="t" r="r" b="b"/>
                <a:pathLst>
                  <a:path w="100" h="63" extrusionOk="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7"/>
              <p:cNvSpPr/>
              <p:nvPr/>
            </p:nvSpPr>
            <p:spPr>
              <a:xfrm>
                <a:off x="5867227" y="2968647"/>
                <a:ext cx="2510" cy="2452"/>
              </a:xfrm>
              <a:custGeom>
                <a:avLst/>
                <a:gdLst/>
                <a:ahLst/>
                <a:cxnLst/>
                <a:rect l="l" t="t" r="r" b="b"/>
                <a:pathLst>
                  <a:path w="174" h="170" extrusionOk="0">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7"/>
              <p:cNvSpPr/>
              <p:nvPr/>
            </p:nvSpPr>
            <p:spPr>
              <a:xfrm>
                <a:off x="5809292" y="3012463"/>
                <a:ext cx="10153" cy="8754"/>
              </a:xfrm>
              <a:custGeom>
                <a:avLst/>
                <a:gdLst/>
                <a:ahLst/>
                <a:cxnLst/>
                <a:rect l="l" t="t" r="r" b="b"/>
                <a:pathLst>
                  <a:path w="704" h="607" extrusionOk="0">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7"/>
              <p:cNvSpPr/>
              <p:nvPr/>
            </p:nvSpPr>
            <p:spPr>
              <a:xfrm>
                <a:off x="5827421" y="2945672"/>
                <a:ext cx="1976" cy="1442"/>
              </a:xfrm>
              <a:custGeom>
                <a:avLst/>
                <a:gdLst/>
                <a:ahLst/>
                <a:cxnLst/>
                <a:rect l="l" t="t" r="r" b="b"/>
                <a:pathLst>
                  <a:path w="137" h="100" extrusionOk="0">
                    <a:moveTo>
                      <a:pt x="75" y="1"/>
                    </a:moveTo>
                    <a:cubicBezTo>
                      <a:pt x="1" y="1"/>
                      <a:pt x="1" y="99"/>
                      <a:pt x="75" y="99"/>
                    </a:cubicBezTo>
                    <a:cubicBezTo>
                      <a:pt x="136" y="99"/>
                      <a:pt x="136"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7"/>
              <p:cNvSpPr/>
              <p:nvPr/>
            </p:nvSpPr>
            <p:spPr>
              <a:xfrm>
                <a:off x="5845377" y="2995444"/>
                <a:ext cx="1543" cy="1067"/>
              </a:xfrm>
              <a:custGeom>
                <a:avLst/>
                <a:gdLst/>
                <a:ahLst/>
                <a:cxnLst/>
                <a:rect l="l" t="t" r="r" b="b"/>
                <a:pathLst>
                  <a:path w="107" h="74" extrusionOk="0">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7"/>
              <p:cNvSpPr/>
              <p:nvPr/>
            </p:nvSpPr>
            <p:spPr>
              <a:xfrm>
                <a:off x="5804316" y="2998473"/>
                <a:ext cx="1543" cy="1053"/>
              </a:xfrm>
              <a:custGeom>
                <a:avLst/>
                <a:gdLst/>
                <a:ahLst/>
                <a:cxnLst/>
                <a:rect l="l" t="t" r="r" b="b"/>
                <a:pathLst>
                  <a:path w="107" h="73" extrusionOk="0">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7"/>
              <p:cNvSpPr/>
              <p:nvPr/>
            </p:nvSpPr>
            <p:spPr>
              <a:xfrm>
                <a:off x="5853194" y="3025515"/>
                <a:ext cx="6937" cy="5827"/>
              </a:xfrm>
              <a:custGeom>
                <a:avLst/>
                <a:gdLst/>
                <a:ahLst/>
                <a:cxnLst/>
                <a:rect l="l" t="t" r="r" b="b"/>
                <a:pathLst>
                  <a:path w="481" h="404" extrusionOk="0">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7"/>
              <p:cNvSpPr/>
              <p:nvPr/>
            </p:nvSpPr>
            <p:spPr>
              <a:xfrm>
                <a:off x="5844310" y="3078244"/>
                <a:ext cx="10139" cy="8711"/>
              </a:xfrm>
              <a:custGeom>
                <a:avLst/>
                <a:gdLst/>
                <a:ahLst/>
                <a:cxnLst/>
                <a:rect l="l" t="t" r="r" b="b"/>
                <a:pathLst>
                  <a:path w="703" h="604" extrusionOk="0">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7"/>
              <p:cNvSpPr/>
              <p:nvPr/>
            </p:nvSpPr>
            <p:spPr>
              <a:xfrm>
                <a:off x="5621814" y="2689601"/>
                <a:ext cx="9966" cy="8581"/>
              </a:xfrm>
              <a:custGeom>
                <a:avLst/>
                <a:gdLst/>
                <a:ahLst/>
                <a:cxnLst/>
                <a:rect l="l" t="t" r="r" b="b"/>
                <a:pathLst>
                  <a:path w="691" h="595" extrusionOk="0">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7"/>
              <p:cNvSpPr/>
              <p:nvPr/>
            </p:nvSpPr>
            <p:spPr>
              <a:xfrm>
                <a:off x="5711262" y="2805283"/>
                <a:ext cx="10557" cy="8783"/>
              </a:xfrm>
              <a:custGeom>
                <a:avLst/>
                <a:gdLst/>
                <a:ahLst/>
                <a:cxnLst/>
                <a:rect l="l" t="t" r="r" b="b"/>
                <a:pathLst>
                  <a:path w="732" h="609" extrusionOk="0">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7"/>
              <p:cNvSpPr/>
              <p:nvPr/>
            </p:nvSpPr>
            <p:spPr>
              <a:xfrm>
                <a:off x="5845017" y="3049990"/>
                <a:ext cx="10139" cy="8697"/>
              </a:xfrm>
              <a:custGeom>
                <a:avLst/>
                <a:gdLst/>
                <a:ahLst/>
                <a:cxnLst/>
                <a:rect l="l" t="t" r="r" b="b"/>
                <a:pathLst>
                  <a:path w="703" h="603" extrusionOk="0">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7"/>
              <p:cNvSpPr/>
              <p:nvPr/>
            </p:nvSpPr>
            <p:spPr>
              <a:xfrm>
                <a:off x="5751011" y="2714306"/>
                <a:ext cx="10139" cy="8639"/>
              </a:xfrm>
              <a:custGeom>
                <a:avLst/>
                <a:gdLst/>
                <a:ahLst/>
                <a:cxnLst/>
                <a:rect l="l" t="t" r="r" b="b"/>
                <a:pathLst>
                  <a:path w="703" h="599" extrusionOk="0">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7"/>
              <p:cNvSpPr/>
              <p:nvPr/>
            </p:nvSpPr>
            <p:spPr>
              <a:xfrm>
                <a:off x="5564239" y="2624642"/>
                <a:ext cx="10500" cy="9000"/>
              </a:xfrm>
              <a:custGeom>
                <a:avLst/>
                <a:gdLst/>
                <a:ahLst/>
                <a:cxnLst/>
                <a:rect l="l" t="t" r="r" b="b"/>
                <a:pathLst>
                  <a:path w="728" h="624" extrusionOk="0">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7"/>
              <p:cNvSpPr/>
              <p:nvPr/>
            </p:nvSpPr>
            <p:spPr>
              <a:xfrm>
                <a:off x="5016199" y="3065105"/>
                <a:ext cx="9966" cy="8711"/>
              </a:xfrm>
              <a:custGeom>
                <a:avLst/>
                <a:gdLst/>
                <a:ahLst/>
                <a:cxnLst/>
                <a:rect l="l" t="t" r="r" b="b"/>
                <a:pathLst>
                  <a:path w="691" h="604" extrusionOk="0">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7"/>
              <p:cNvSpPr/>
              <p:nvPr/>
            </p:nvSpPr>
            <p:spPr>
              <a:xfrm>
                <a:off x="5101493" y="2970147"/>
                <a:ext cx="10456" cy="8956"/>
              </a:xfrm>
              <a:custGeom>
                <a:avLst/>
                <a:gdLst/>
                <a:ahLst/>
                <a:cxnLst/>
                <a:rect l="l" t="t" r="r" b="b"/>
                <a:pathLst>
                  <a:path w="725" h="621" extrusionOk="0">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7"/>
              <p:cNvSpPr/>
              <p:nvPr/>
            </p:nvSpPr>
            <p:spPr>
              <a:xfrm>
                <a:off x="5053870" y="2918313"/>
                <a:ext cx="8553" cy="8538"/>
              </a:xfrm>
              <a:custGeom>
                <a:avLst/>
                <a:gdLst/>
                <a:ahLst/>
                <a:cxnLst/>
                <a:rect l="l" t="t" r="r" b="b"/>
                <a:pathLst>
                  <a:path w="593" h="592" extrusionOk="0">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7"/>
              <p:cNvSpPr/>
              <p:nvPr/>
            </p:nvSpPr>
            <p:spPr>
              <a:xfrm>
                <a:off x="4971417" y="2697677"/>
                <a:ext cx="10442" cy="9000"/>
              </a:xfrm>
              <a:custGeom>
                <a:avLst/>
                <a:gdLst/>
                <a:ahLst/>
                <a:cxnLst/>
                <a:rect l="l" t="t" r="r" b="b"/>
                <a:pathLst>
                  <a:path w="724" h="624" extrusionOk="0">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7"/>
              <p:cNvSpPr/>
              <p:nvPr/>
            </p:nvSpPr>
            <p:spPr>
              <a:xfrm>
                <a:off x="4962533" y="2758367"/>
                <a:ext cx="10500" cy="8971"/>
              </a:xfrm>
              <a:custGeom>
                <a:avLst/>
                <a:gdLst/>
                <a:ahLst/>
                <a:cxnLst/>
                <a:rect l="l" t="t" r="r" b="b"/>
                <a:pathLst>
                  <a:path w="728" h="622" extrusionOk="0">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7"/>
              <p:cNvSpPr/>
              <p:nvPr/>
            </p:nvSpPr>
            <p:spPr>
              <a:xfrm>
                <a:off x="4864085" y="2831215"/>
                <a:ext cx="10139" cy="8726"/>
              </a:xfrm>
              <a:custGeom>
                <a:avLst/>
                <a:gdLst/>
                <a:ahLst/>
                <a:cxnLst/>
                <a:rect l="l" t="t" r="r" b="b"/>
                <a:pathLst>
                  <a:path w="703" h="605" extrusionOk="0">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7"/>
              <p:cNvSpPr/>
              <p:nvPr/>
            </p:nvSpPr>
            <p:spPr>
              <a:xfrm>
                <a:off x="4950620" y="2707730"/>
                <a:ext cx="1442" cy="1255"/>
              </a:xfrm>
              <a:custGeom>
                <a:avLst/>
                <a:gdLst/>
                <a:ahLst/>
                <a:cxnLst/>
                <a:rect l="l" t="t" r="r" b="b"/>
                <a:pathLst>
                  <a:path w="100" h="87" extrusionOk="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7"/>
              <p:cNvSpPr/>
              <p:nvPr/>
            </p:nvSpPr>
            <p:spPr>
              <a:xfrm>
                <a:off x="4827653" y="2793558"/>
                <a:ext cx="10500" cy="9000"/>
              </a:xfrm>
              <a:custGeom>
                <a:avLst/>
                <a:gdLst/>
                <a:ahLst/>
                <a:cxnLst/>
                <a:rect l="l" t="t" r="r" b="b"/>
                <a:pathLst>
                  <a:path w="728" h="624" extrusionOk="0">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7"/>
              <p:cNvSpPr/>
              <p:nvPr/>
            </p:nvSpPr>
            <p:spPr>
              <a:xfrm>
                <a:off x="5008742" y="2645439"/>
                <a:ext cx="1514" cy="995"/>
              </a:xfrm>
              <a:custGeom>
                <a:avLst/>
                <a:gdLst/>
                <a:ahLst/>
                <a:cxnLst/>
                <a:rect l="l" t="t" r="r" b="b"/>
                <a:pathLst>
                  <a:path w="105" h="69" extrusionOk="0">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7"/>
              <p:cNvSpPr/>
              <p:nvPr/>
            </p:nvSpPr>
            <p:spPr>
              <a:xfrm>
                <a:off x="4882747" y="2743267"/>
                <a:ext cx="1428" cy="1255"/>
              </a:xfrm>
              <a:custGeom>
                <a:avLst/>
                <a:gdLst/>
                <a:ahLst/>
                <a:cxnLst/>
                <a:rect l="l" t="t" r="r" b="b"/>
                <a:pathLst>
                  <a:path w="99" h="87" extrusionOk="0">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7"/>
              <p:cNvSpPr/>
              <p:nvPr/>
            </p:nvSpPr>
            <p:spPr>
              <a:xfrm>
                <a:off x="5153285" y="2646766"/>
                <a:ext cx="1543" cy="1067"/>
              </a:xfrm>
              <a:custGeom>
                <a:avLst/>
                <a:gdLst/>
                <a:ahLst/>
                <a:cxnLst/>
                <a:rect l="l" t="t" r="r" b="b"/>
                <a:pathLst>
                  <a:path w="107" h="74" extrusionOk="0">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7"/>
              <p:cNvSpPr/>
              <p:nvPr/>
            </p:nvSpPr>
            <p:spPr>
              <a:xfrm>
                <a:off x="5149116" y="2619579"/>
                <a:ext cx="1442" cy="1269"/>
              </a:xfrm>
              <a:custGeom>
                <a:avLst/>
                <a:gdLst/>
                <a:ahLst/>
                <a:cxnLst/>
                <a:rect l="l" t="t" r="r" b="b"/>
                <a:pathLst>
                  <a:path w="100" h="88"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7"/>
              <p:cNvSpPr/>
              <p:nvPr/>
            </p:nvSpPr>
            <p:spPr>
              <a:xfrm>
                <a:off x="5119161" y="2601450"/>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7"/>
              <p:cNvSpPr/>
              <p:nvPr/>
            </p:nvSpPr>
            <p:spPr>
              <a:xfrm>
                <a:off x="5186673" y="2594715"/>
                <a:ext cx="10269" cy="8711"/>
              </a:xfrm>
              <a:custGeom>
                <a:avLst/>
                <a:gdLst/>
                <a:ahLst/>
                <a:cxnLst/>
                <a:rect l="l" t="t" r="r" b="b"/>
                <a:pathLst>
                  <a:path w="712" h="604" extrusionOk="0">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7"/>
              <p:cNvSpPr/>
              <p:nvPr/>
            </p:nvSpPr>
            <p:spPr>
              <a:xfrm>
                <a:off x="5195326" y="2625089"/>
                <a:ext cx="8726" cy="8726"/>
              </a:xfrm>
              <a:custGeom>
                <a:avLst/>
                <a:gdLst/>
                <a:ahLst/>
                <a:cxnLst/>
                <a:rect l="l" t="t" r="r" b="b"/>
                <a:pathLst>
                  <a:path w="605" h="605" extrusionOk="0">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7"/>
              <p:cNvSpPr/>
              <p:nvPr/>
            </p:nvSpPr>
            <p:spPr>
              <a:xfrm>
                <a:off x="4926462" y="2727979"/>
                <a:ext cx="1428" cy="1442"/>
              </a:xfrm>
              <a:custGeom>
                <a:avLst/>
                <a:gdLst/>
                <a:ahLst/>
                <a:cxnLst/>
                <a:rect l="l" t="t" r="r" b="b"/>
                <a:pathLst>
                  <a:path w="99" h="100" extrusionOk="0">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7"/>
              <p:cNvSpPr/>
              <p:nvPr/>
            </p:nvSpPr>
            <p:spPr>
              <a:xfrm>
                <a:off x="4979854" y="2649794"/>
                <a:ext cx="1529" cy="909"/>
              </a:xfrm>
              <a:custGeom>
                <a:avLst/>
                <a:gdLst/>
                <a:ahLst/>
                <a:cxnLst/>
                <a:rect l="l" t="t" r="r" b="b"/>
                <a:pathLst>
                  <a:path w="106" h="63" extrusionOk="0">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7"/>
              <p:cNvSpPr/>
              <p:nvPr/>
            </p:nvSpPr>
            <p:spPr>
              <a:xfrm>
                <a:off x="4821783" y="2764410"/>
                <a:ext cx="6952" cy="5827"/>
              </a:xfrm>
              <a:custGeom>
                <a:avLst/>
                <a:gdLst/>
                <a:ahLst/>
                <a:cxnLst/>
                <a:rect l="l" t="t" r="r" b="b"/>
                <a:pathLst>
                  <a:path w="482" h="404" extrusionOk="0">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7"/>
              <p:cNvSpPr/>
              <p:nvPr/>
            </p:nvSpPr>
            <p:spPr>
              <a:xfrm>
                <a:off x="4892872" y="2772948"/>
                <a:ext cx="1442" cy="1428"/>
              </a:xfrm>
              <a:custGeom>
                <a:avLst/>
                <a:gdLst/>
                <a:ahLst/>
                <a:cxnLst/>
                <a:rect l="l" t="t" r="r" b="b"/>
                <a:pathLst>
                  <a:path w="100" h="99" extrusionOk="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7"/>
              <p:cNvSpPr/>
              <p:nvPr/>
            </p:nvSpPr>
            <p:spPr>
              <a:xfrm>
                <a:off x="4861070" y="2749670"/>
                <a:ext cx="1961" cy="1428"/>
              </a:xfrm>
              <a:custGeom>
                <a:avLst/>
                <a:gdLst/>
                <a:ahLst/>
                <a:cxnLst/>
                <a:rect l="l" t="t" r="r" b="b"/>
                <a:pathLst>
                  <a:path w="136" h="99" extrusionOk="0">
                    <a:moveTo>
                      <a:pt x="62" y="0"/>
                    </a:moveTo>
                    <a:cubicBezTo>
                      <a:pt x="0" y="0"/>
                      <a:pt x="0" y="99"/>
                      <a:pt x="62" y="99"/>
                    </a:cubicBezTo>
                    <a:cubicBezTo>
                      <a:pt x="136" y="99"/>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7"/>
              <p:cNvSpPr/>
              <p:nvPr/>
            </p:nvSpPr>
            <p:spPr>
              <a:xfrm>
                <a:off x="4841513" y="2722094"/>
                <a:ext cx="8726" cy="7500"/>
              </a:xfrm>
              <a:custGeom>
                <a:avLst/>
                <a:gdLst/>
                <a:ahLst/>
                <a:cxnLst/>
                <a:rect l="l" t="t" r="r" b="b"/>
                <a:pathLst>
                  <a:path w="605" h="520" extrusionOk="0">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7"/>
              <p:cNvSpPr/>
              <p:nvPr/>
            </p:nvSpPr>
            <p:spPr>
              <a:xfrm>
                <a:off x="4845956" y="2692615"/>
                <a:ext cx="1543" cy="1067"/>
              </a:xfrm>
              <a:custGeom>
                <a:avLst/>
                <a:gdLst/>
                <a:ahLst/>
                <a:cxnLst/>
                <a:rect l="l" t="t" r="r" b="b"/>
                <a:pathLst>
                  <a:path w="107" h="74" extrusionOk="0">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7"/>
              <p:cNvSpPr/>
              <p:nvPr/>
            </p:nvSpPr>
            <p:spPr>
              <a:xfrm>
                <a:off x="4781977" y="2668457"/>
                <a:ext cx="2870" cy="2495"/>
              </a:xfrm>
              <a:custGeom>
                <a:avLst/>
                <a:gdLst/>
                <a:ahLst/>
                <a:cxnLst/>
                <a:rect l="l" t="t" r="r" b="b"/>
                <a:pathLst>
                  <a:path w="199" h="173" extrusionOk="0">
                    <a:moveTo>
                      <a:pt x="100" y="0"/>
                    </a:moveTo>
                    <a:cubicBezTo>
                      <a:pt x="1" y="12"/>
                      <a:pt x="1" y="160"/>
                      <a:pt x="100" y="173"/>
                    </a:cubicBezTo>
                    <a:cubicBezTo>
                      <a:pt x="198" y="160"/>
                      <a:pt x="198" y="12"/>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7"/>
              <p:cNvSpPr/>
              <p:nvPr/>
            </p:nvSpPr>
            <p:spPr>
              <a:xfrm>
                <a:off x="4782915" y="2651381"/>
                <a:ext cx="8682" cy="7413"/>
              </a:xfrm>
              <a:custGeom>
                <a:avLst/>
                <a:gdLst/>
                <a:ahLst/>
                <a:cxnLst/>
                <a:rect l="l" t="t" r="r" b="b"/>
                <a:pathLst>
                  <a:path w="602" h="514" extrusionOk="0">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7"/>
              <p:cNvSpPr/>
              <p:nvPr/>
            </p:nvSpPr>
            <p:spPr>
              <a:xfrm>
                <a:off x="4904136" y="2680024"/>
                <a:ext cx="1543" cy="1053"/>
              </a:xfrm>
              <a:custGeom>
                <a:avLst/>
                <a:gdLst/>
                <a:ahLst/>
                <a:cxnLst/>
                <a:rect l="l" t="t" r="r" b="b"/>
                <a:pathLst>
                  <a:path w="107" h="73" extrusionOk="0">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7"/>
              <p:cNvSpPr/>
              <p:nvPr/>
            </p:nvSpPr>
            <p:spPr>
              <a:xfrm>
                <a:off x="4805976" y="2637535"/>
                <a:ext cx="1961" cy="2149"/>
              </a:xfrm>
              <a:custGeom>
                <a:avLst/>
                <a:gdLst/>
                <a:ahLst/>
                <a:cxnLst/>
                <a:rect l="l" t="t" r="r" b="b"/>
                <a:pathLst>
                  <a:path w="136" h="149" extrusionOk="0">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7"/>
              <p:cNvSpPr/>
              <p:nvPr/>
            </p:nvSpPr>
            <p:spPr>
              <a:xfrm>
                <a:off x="4929923" y="2649044"/>
                <a:ext cx="2322" cy="1832"/>
              </a:xfrm>
              <a:custGeom>
                <a:avLst/>
                <a:gdLst/>
                <a:ahLst/>
                <a:cxnLst/>
                <a:rect l="l" t="t" r="r" b="b"/>
                <a:pathLst>
                  <a:path w="161" h="127" extrusionOk="0">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7"/>
              <p:cNvSpPr/>
              <p:nvPr/>
            </p:nvSpPr>
            <p:spPr>
              <a:xfrm>
                <a:off x="4911347" y="2643232"/>
                <a:ext cx="1558" cy="1067"/>
              </a:xfrm>
              <a:custGeom>
                <a:avLst/>
                <a:gdLst/>
                <a:ahLst/>
                <a:cxnLst/>
                <a:rect l="l" t="t" r="r" b="b"/>
                <a:pathLst>
                  <a:path w="108" h="74" extrusionOk="0">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7"/>
              <p:cNvSpPr/>
              <p:nvPr/>
            </p:nvSpPr>
            <p:spPr>
              <a:xfrm>
                <a:off x="4840187" y="2673606"/>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7"/>
              <p:cNvSpPr/>
              <p:nvPr/>
            </p:nvSpPr>
            <p:spPr>
              <a:xfrm>
                <a:off x="4819187" y="2661880"/>
                <a:ext cx="1558" cy="1067"/>
              </a:xfrm>
              <a:custGeom>
                <a:avLst/>
                <a:gdLst/>
                <a:ahLst/>
                <a:cxnLst/>
                <a:rect l="l" t="t" r="r" b="b"/>
                <a:pathLst>
                  <a:path w="108" h="74" extrusionOk="0">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7"/>
              <p:cNvSpPr/>
              <p:nvPr/>
            </p:nvSpPr>
            <p:spPr>
              <a:xfrm>
                <a:off x="4842408" y="2639684"/>
                <a:ext cx="10139" cy="8697"/>
              </a:xfrm>
              <a:custGeom>
                <a:avLst/>
                <a:gdLst/>
                <a:ahLst/>
                <a:cxnLst/>
                <a:rect l="l" t="t" r="r" b="b"/>
                <a:pathLst>
                  <a:path w="703" h="603" extrusionOk="0">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7"/>
              <p:cNvSpPr/>
              <p:nvPr/>
            </p:nvSpPr>
            <p:spPr>
              <a:xfrm>
                <a:off x="4981902" y="2719051"/>
                <a:ext cx="721" cy="779"/>
              </a:xfrm>
              <a:custGeom>
                <a:avLst/>
                <a:gdLst/>
                <a:ahLst/>
                <a:cxnLst/>
                <a:rect l="l" t="t" r="r" b="b"/>
                <a:pathLst>
                  <a:path w="50" h="54" extrusionOk="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7"/>
              <p:cNvSpPr/>
              <p:nvPr/>
            </p:nvSpPr>
            <p:spPr>
              <a:xfrm>
                <a:off x="4914549" y="2744868"/>
                <a:ext cx="1615" cy="1428"/>
              </a:xfrm>
              <a:custGeom>
                <a:avLst/>
                <a:gdLst/>
                <a:ahLst/>
                <a:cxnLst/>
                <a:rect l="l" t="t" r="r" b="b"/>
                <a:pathLst>
                  <a:path w="112" h="99" extrusionOk="0">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7"/>
              <p:cNvSpPr/>
              <p:nvPr/>
            </p:nvSpPr>
            <p:spPr>
              <a:xfrm>
                <a:off x="5029352" y="2904308"/>
                <a:ext cx="1428" cy="1399"/>
              </a:xfrm>
              <a:custGeom>
                <a:avLst/>
                <a:gdLst/>
                <a:ahLst/>
                <a:cxnLst/>
                <a:rect l="l" t="t" r="r" b="b"/>
                <a:pathLst>
                  <a:path w="99" h="97" extrusionOk="0">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7"/>
              <p:cNvSpPr/>
              <p:nvPr/>
            </p:nvSpPr>
            <p:spPr>
              <a:xfrm>
                <a:off x="5056077" y="2955638"/>
                <a:ext cx="1543" cy="1067"/>
              </a:xfrm>
              <a:custGeom>
                <a:avLst/>
                <a:gdLst/>
                <a:ahLst/>
                <a:cxnLst/>
                <a:rect l="l" t="t" r="r" b="b"/>
                <a:pathLst>
                  <a:path w="107" h="74" extrusionOk="0">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7"/>
              <p:cNvSpPr/>
              <p:nvPr/>
            </p:nvSpPr>
            <p:spPr>
              <a:xfrm>
                <a:off x="5066129" y="3003607"/>
                <a:ext cx="1615" cy="1428"/>
              </a:xfrm>
              <a:custGeom>
                <a:avLst/>
                <a:gdLst/>
                <a:ahLst/>
                <a:cxnLst/>
                <a:rect l="l" t="t" r="r" b="b"/>
                <a:pathLst>
                  <a:path w="112" h="99" extrusionOk="0">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7"/>
              <p:cNvSpPr/>
              <p:nvPr/>
            </p:nvSpPr>
            <p:spPr>
              <a:xfrm>
                <a:off x="4997002" y="3019775"/>
                <a:ext cx="8553" cy="8538"/>
              </a:xfrm>
              <a:custGeom>
                <a:avLst/>
                <a:gdLst/>
                <a:ahLst/>
                <a:cxnLst/>
                <a:rect l="l" t="t" r="r" b="b"/>
                <a:pathLst>
                  <a:path w="593" h="592" extrusionOk="0">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7"/>
              <p:cNvSpPr/>
              <p:nvPr/>
            </p:nvSpPr>
            <p:spPr>
              <a:xfrm>
                <a:off x="5032554" y="3103469"/>
                <a:ext cx="10139" cy="8653"/>
              </a:xfrm>
              <a:custGeom>
                <a:avLst/>
                <a:gdLst/>
                <a:ahLst/>
                <a:cxnLst/>
                <a:rect l="l" t="t" r="r" b="b"/>
                <a:pathLst>
                  <a:path w="703" h="600" extrusionOk="0">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7"/>
              <p:cNvSpPr/>
              <p:nvPr/>
            </p:nvSpPr>
            <p:spPr>
              <a:xfrm>
                <a:off x="5035741" y="3047048"/>
                <a:ext cx="10687" cy="9173"/>
              </a:xfrm>
              <a:custGeom>
                <a:avLst/>
                <a:gdLst/>
                <a:ahLst/>
                <a:cxnLst/>
                <a:rect l="l" t="t" r="r" b="b"/>
                <a:pathLst>
                  <a:path w="741" h="636" extrusionOk="0">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7"/>
              <p:cNvSpPr/>
              <p:nvPr/>
            </p:nvSpPr>
            <p:spPr>
              <a:xfrm>
                <a:off x="5070975" y="3049976"/>
                <a:ext cx="10399" cy="8971"/>
              </a:xfrm>
              <a:custGeom>
                <a:avLst/>
                <a:gdLst/>
                <a:ahLst/>
                <a:cxnLst/>
                <a:rect l="l" t="t" r="r" b="b"/>
                <a:pathLst>
                  <a:path w="721" h="622" extrusionOk="0">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7"/>
              <p:cNvSpPr/>
              <p:nvPr/>
            </p:nvSpPr>
            <p:spPr>
              <a:xfrm>
                <a:off x="5037241" y="2951556"/>
                <a:ext cx="1543" cy="1067"/>
              </a:xfrm>
              <a:custGeom>
                <a:avLst/>
                <a:gdLst/>
                <a:ahLst/>
                <a:cxnLst/>
                <a:rect l="l" t="t" r="r" b="b"/>
                <a:pathLst>
                  <a:path w="107" h="74" extrusionOk="0">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7"/>
              <p:cNvSpPr/>
              <p:nvPr/>
            </p:nvSpPr>
            <p:spPr>
              <a:xfrm>
                <a:off x="4984397" y="2890953"/>
                <a:ext cx="1543" cy="1067"/>
              </a:xfrm>
              <a:custGeom>
                <a:avLst/>
                <a:gdLst/>
                <a:ahLst/>
                <a:cxnLst/>
                <a:rect l="l" t="t" r="r" b="b"/>
                <a:pathLst>
                  <a:path w="107" h="74" extrusionOk="0">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7"/>
              <p:cNvSpPr/>
              <p:nvPr/>
            </p:nvSpPr>
            <p:spPr>
              <a:xfrm>
                <a:off x="5086032" y="2985839"/>
                <a:ext cx="1615" cy="1428"/>
              </a:xfrm>
              <a:custGeom>
                <a:avLst/>
                <a:gdLst/>
                <a:ahLst/>
                <a:cxnLst/>
                <a:rect l="l" t="t" r="r" b="b"/>
                <a:pathLst>
                  <a:path w="112" h="99" extrusionOk="0">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7"/>
              <p:cNvSpPr/>
              <p:nvPr/>
            </p:nvSpPr>
            <p:spPr>
              <a:xfrm>
                <a:off x="5005540" y="3090863"/>
                <a:ext cx="1428" cy="1428"/>
              </a:xfrm>
              <a:custGeom>
                <a:avLst/>
                <a:gdLst/>
                <a:ahLst/>
                <a:cxnLst/>
                <a:rect l="l" t="t" r="r" b="b"/>
                <a:pathLst>
                  <a:path w="99" h="99" extrusionOk="0">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7"/>
              <p:cNvSpPr/>
              <p:nvPr/>
            </p:nvSpPr>
            <p:spPr>
              <a:xfrm>
                <a:off x="5011468" y="3109165"/>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7"/>
              <p:cNvSpPr/>
              <p:nvPr/>
            </p:nvSpPr>
            <p:spPr>
              <a:xfrm>
                <a:off x="4992560" y="3047394"/>
                <a:ext cx="10860" cy="9187"/>
              </a:xfrm>
              <a:custGeom>
                <a:avLst/>
                <a:gdLst/>
                <a:ahLst/>
                <a:cxnLst/>
                <a:rect l="l" t="t" r="r" b="b"/>
                <a:pathLst>
                  <a:path w="753" h="637" extrusionOk="0">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7"/>
              <p:cNvSpPr/>
              <p:nvPr/>
            </p:nvSpPr>
            <p:spPr>
              <a:xfrm>
                <a:off x="4959937" y="2967883"/>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7"/>
              <p:cNvSpPr/>
              <p:nvPr/>
            </p:nvSpPr>
            <p:spPr>
              <a:xfrm>
                <a:off x="4981902" y="2971258"/>
                <a:ext cx="721" cy="909"/>
              </a:xfrm>
              <a:custGeom>
                <a:avLst/>
                <a:gdLst/>
                <a:ahLst/>
                <a:cxnLst/>
                <a:rect l="l" t="t" r="r" b="b"/>
                <a:pathLst>
                  <a:path w="50" h="63" extrusionOk="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7"/>
              <p:cNvSpPr/>
              <p:nvPr/>
            </p:nvSpPr>
            <p:spPr>
              <a:xfrm>
                <a:off x="5002872" y="2932706"/>
                <a:ext cx="909" cy="721"/>
              </a:xfrm>
              <a:custGeom>
                <a:avLst/>
                <a:gdLst/>
                <a:ahLst/>
                <a:cxnLst/>
                <a:rect l="l" t="t" r="r" b="b"/>
                <a:pathLst>
                  <a:path w="63" h="50" extrusionOk="0">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7"/>
              <p:cNvSpPr/>
              <p:nvPr/>
            </p:nvSpPr>
            <p:spPr>
              <a:xfrm>
                <a:off x="5116781" y="3000939"/>
                <a:ext cx="1788" cy="1442"/>
              </a:xfrm>
              <a:custGeom>
                <a:avLst/>
                <a:gdLst/>
                <a:ahLst/>
                <a:cxnLst/>
                <a:rect l="l" t="t" r="r" b="b"/>
                <a:pathLst>
                  <a:path w="124" h="100" extrusionOk="0">
                    <a:moveTo>
                      <a:pt x="62" y="1"/>
                    </a:moveTo>
                    <a:cubicBezTo>
                      <a:pt x="0" y="1"/>
                      <a:pt x="0" y="99"/>
                      <a:pt x="62" y="99"/>
                    </a:cubicBezTo>
                    <a:cubicBezTo>
                      <a:pt x="124" y="99"/>
                      <a:pt x="124"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7"/>
              <p:cNvSpPr/>
              <p:nvPr/>
            </p:nvSpPr>
            <p:spPr>
              <a:xfrm>
                <a:off x="5016905" y="2892900"/>
                <a:ext cx="736" cy="721"/>
              </a:xfrm>
              <a:custGeom>
                <a:avLst/>
                <a:gdLst/>
                <a:ahLst/>
                <a:cxnLst/>
                <a:rect l="l" t="t" r="r" b="b"/>
                <a:pathLst>
                  <a:path w="51" h="50" extrusionOk="0">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7"/>
              <p:cNvSpPr/>
              <p:nvPr/>
            </p:nvSpPr>
            <p:spPr>
              <a:xfrm>
                <a:off x="4960398" y="2911548"/>
                <a:ext cx="721" cy="909"/>
              </a:xfrm>
              <a:custGeom>
                <a:avLst/>
                <a:gdLst/>
                <a:ahLst/>
                <a:cxnLst/>
                <a:rect l="l" t="t" r="r" b="b"/>
                <a:pathLst>
                  <a:path w="50" h="63" extrusionOk="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7"/>
              <p:cNvSpPr/>
              <p:nvPr/>
            </p:nvSpPr>
            <p:spPr>
              <a:xfrm>
                <a:off x="4926635" y="2879747"/>
                <a:ext cx="909" cy="764"/>
              </a:xfrm>
              <a:custGeom>
                <a:avLst/>
                <a:gdLst/>
                <a:ahLst/>
                <a:cxnLst/>
                <a:rect l="l" t="t" r="r" b="b"/>
                <a:pathLst>
                  <a:path w="63" h="53" extrusionOk="0">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7"/>
              <p:cNvSpPr/>
              <p:nvPr/>
            </p:nvSpPr>
            <p:spPr>
              <a:xfrm>
                <a:off x="4907006" y="2867127"/>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7"/>
              <p:cNvSpPr/>
              <p:nvPr/>
            </p:nvSpPr>
            <p:spPr>
              <a:xfrm>
                <a:off x="4858042" y="2844916"/>
                <a:ext cx="721" cy="721"/>
              </a:xfrm>
              <a:custGeom>
                <a:avLst/>
                <a:gdLst/>
                <a:ahLst/>
                <a:cxnLst/>
                <a:rect l="l" t="t" r="r" b="b"/>
                <a:pathLst>
                  <a:path w="50" h="50" extrusionOk="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7"/>
              <p:cNvSpPr/>
              <p:nvPr/>
            </p:nvSpPr>
            <p:spPr>
              <a:xfrm>
                <a:off x="4885935" y="2815769"/>
                <a:ext cx="1558" cy="1067"/>
              </a:xfrm>
              <a:custGeom>
                <a:avLst/>
                <a:gdLst/>
                <a:ahLst/>
                <a:cxnLst/>
                <a:rect l="l" t="t" r="r" b="b"/>
                <a:pathLst>
                  <a:path w="108" h="74" extrusionOk="0">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7"/>
              <p:cNvSpPr/>
              <p:nvPr/>
            </p:nvSpPr>
            <p:spPr>
              <a:xfrm>
                <a:off x="4855561" y="2821278"/>
                <a:ext cx="1067" cy="909"/>
              </a:xfrm>
              <a:custGeom>
                <a:avLst/>
                <a:gdLst/>
                <a:ahLst/>
                <a:cxnLst/>
                <a:rect l="l" t="t" r="r" b="b"/>
                <a:pathLst>
                  <a:path w="74" h="63" extrusionOk="0">
                    <a:moveTo>
                      <a:pt x="37" y="1"/>
                    </a:moveTo>
                    <a:cubicBezTo>
                      <a:pt x="0" y="1"/>
                      <a:pt x="0" y="62"/>
                      <a:pt x="37" y="62"/>
                    </a:cubicBezTo>
                    <a:cubicBezTo>
                      <a:pt x="74" y="62"/>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7"/>
              <p:cNvSpPr/>
              <p:nvPr/>
            </p:nvSpPr>
            <p:spPr>
              <a:xfrm>
                <a:off x="5030059" y="2977027"/>
                <a:ext cx="10139" cy="8827"/>
              </a:xfrm>
              <a:custGeom>
                <a:avLst/>
                <a:gdLst/>
                <a:ahLst/>
                <a:cxnLst/>
                <a:rect l="l" t="t" r="r" b="b"/>
                <a:pathLst>
                  <a:path w="703" h="612" extrusionOk="0">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7"/>
              <p:cNvSpPr/>
              <p:nvPr/>
            </p:nvSpPr>
            <p:spPr>
              <a:xfrm>
                <a:off x="4984267" y="2951888"/>
                <a:ext cx="10442" cy="8783"/>
              </a:xfrm>
              <a:custGeom>
                <a:avLst/>
                <a:gdLst/>
                <a:ahLst/>
                <a:cxnLst/>
                <a:rect l="l" t="t" r="r" b="b"/>
                <a:pathLst>
                  <a:path w="724" h="609" extrusionOk="0">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7"/>
              <p:cNvSpPr/>
              <p:nvPr/>
            </p:nvSpPr>
            <p:spPr>
              <a:xfrm>
                <a:off x="5016026" y="2953676"/>
                <a:ext cx="1543" cy="1053"/>
              </a:xfrm>
              <a:custGeom>
                <a:avLst/>
                <a:gdLst/>
                <a:ahLst/>
                <a:cxnLst/>
                <a:rect l="l" t="t" r="r" b="b"/>
                <a:pathLst>
                  <a:path w="107" h="73" extrusionOk="0">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7"/>
              <p:cNvSpPr/>
              <p:nvPr/>
            </p:nvSpPr>
            <p:spPr>
              <a:xfrm>
                <a:off x="5062755" y="3025544"/>
                <a:ext cx="10687" cy="9173"/>
              </a:xfrm>
              <a:custGeom>
                <a:avLst/>
                <a:gdLst/>
                <a:ahLst/>
                <a:cxnLst/>
                <a:rect l="l" t="t" r="r" b="b"/>
                <a:pathLst>
                  <a:path w="741" h="636" extrusionOk="0">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7"/>
              <p:cNvSpPr/>
              <p:nvPr/>
            </p:nvSpPr>
            <p:spPr>
              <a:xfrm>
                <a:off x="4975859" y="2993656"/>
                <a:ext cx="10673" cy="9129"/>
              </a:xfrm>
              <a:custGeom>
                <a:avLst/>
                <a:gdLst/>
                <a:ahLst/>
                <a:cxnLst/>
                <a:rect l="l" t="t" r="r" b="b"/>
                <a:pathLst>
                  <a:path w="740" h="633" extrusionOk="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7"/>
              <p:cNvSpPr/>
              <p:nvPr/>
            </p:nvSpPr>
            <p:spPr>
              <a:xfrm>
                <a:off x="4998257" y="2978180"/>
                <a:ext cx="10139" cy="8553"/>
              </a:xfrm>
              <a:custGeom>
                <a:avLst/>
                <a:gdLst/>
                <a:ahLst/>
                <a:cxnLst/>
                <a:rect l="l" t="t" r="r" b="b"/>
                <a:pathLst>
                  <a:path w="703" h="593" extrusionOk="0">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7"/>
              <p:cNvSpPr/>
              <p:nvPr/>
            </p:nvSpPr>
            <p:spPr>
              <a:xfrm>
                <a:off x="5082311" y="2944071"/>
                <a:ext cx="8711" cy="8726"/>
              </a:xfrm>
              <a:custGeom>
                <a:avLst/>
                <a:gdLst/>
                <a:ahLst/>
                <a:cxnLst/>
                <a:rect l="l" t="t" r="r" b="b"/>
                <a:pathLst>
                  <a:path w="604" h="605" extrusionOk="0">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7"/>
              <p:cNvSpPr/>
              <p:nvPr/>
            </p:nvSpPr>
            <p:spPr>
              <a:xfrm>
                <a:off x="4941202" y="2649174"/>
                <a:ext cx="9793" cy="8452"/>
              </a:xfrm>
              <a:custGeom>
                <a:avLst/>
                <a:gdLst/>
                <a:ahLst/>
                <a:cxnLst/>
                <a:rect l="l" t="t" r="r" b="b"/>
                <a:pathLst>
                  <a:path w="679" h="586" extrusionOk="0">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7"/>
              <p:cNvSpPr/>
              <p:nvPr/>
            </p:nvSpPr>
            <p:spPr>
              <a:xfrm>
                <a:off x="4842754" y="2775602"/>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7"/>
              <p:cNvSpPr/>
              <p:nvPr/>
            </p:nvSpPr>
            <p:spPr>
              <a:xfrm>
                <a:off x="4940495" y="2767078"/>
                <a:ext cx="1442" cy="1399"/>
              </a:xfrm>
              <a:custGeom>
                <a:avLst/>
                <a:gdLst/>
                <a:ahLst/>
                <a:cxnLst/>
                <a:rect l="l" t="t" r="r" b="b"/>
                <a:pathLst>
                  <a:path w="100" h="97" extrusionOk="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7"/>
              <p:cNvSpPr/>
              <p:nvPr/>
            </p:nvSpPr>
            <p:spPr>
              <a:xfrm>
                <a:off x="4899449" y="2789577"/>
                <a:ext cx="11567" cy="10038"/>
              </a:xfrm>
              <a:custGeom>
                <a:avLst/>
                <a:gdLst/>
                <a:ahLst/>
                <a:cxnLst/>
                <a:rect l="l" t="t" r="r" b="b"/>
                <a:pathLst>
                  <a:path w="802" h="696" extrusionOk="0">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7"/>
              <p:cNvSpPr/>
              <p:nvPr/>
            </p:nvSpPr>
            <p:spPr>
              <a:xfrm>
                <a:off x="4859816" y="2764410"/>
                <a:ext cx="9620" cy="8408"/>
              </a:xfrm>
              <a:custGeom>
                <a:avLst/>
                <a:gdLst/>
                <a:ahLst/>
                <a:cxnLst/>
                <a:rect l="l" t="t" r="r" b="b"/>
                <a:pathLst>
                  <a:path w="667" h="583" extrusionOk="0">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7"/>
              <p:cNvSpPr/>
              <p:nvPr/>
            </p:nvSpPr>
            <p:spPr>
              <a:xfrm>
                <a:off x="4965374" y="2684279"/>
                <a:ext cx="1543" cy="1067"/>
              </a:xfrm>
              <a:custGeom>
                <a:avLst/>
                <a:gdLst/>
                <a:ahLst/>
                <a:cxnLst/>
                <a:rect l="l" t="t" r="r" b="b"/>
                <a:pathLst>
                  <a:path w="107" h="74" extrusionOk="0">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7"/>
              <p:cNvSpPr/>
              <p:nvPr/>
            </p:nvSpPr>
            <p:spPr>
              <a:xfrm>
                <a:off x="5065250" y="2682663"/>
                <a:ext cx="1428" cy="1442"/>
              </a:xfrm>
              <a:custGeom>
                <a:avLst/>
                <a:gdLst/>
                <a:ahLst/>
                <a:cxnLst/>
                <a:rect l="l" t="t" r="r" b="b"/>
                <a:pathLst>
                  <a:path w="99" h="100" extrusionOk="0">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7"/>
              <p:cNvSpPr/>
              <p:nvPr/>
            </p:nvSpPr>
            <p:spPr>
              <a:xfrm>
                <a:off x="5069735" y="2649780"/>
                <a:ext cx="6721" cy="5740"/>
              </a:xfrm>
              <a:custGeom>
                <a:avLst/>
                <a:gdLst/>
                <a:ahLst/>
                <a:cxnLst/>
                <a:rect l="l" t="t" r="r" b="b"/>
                <a:pathLst>
                  <a:path w="466" h="398" extrusionOk="0">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7"/>
              <p:cNvSpPr/>
              <p:nvPr/>
            </p:nvSpPr>
            <p:spPr>
              <a:xfrm>
                <a:off x="5038597" y="2710585"/>
                <a:ext cx="1543" cy="1067"/>
              </a:xfrm>
              <a:custGeom>
                <a:avLst/>
                <a:gdLst/>
                <a:ahLst/>
                <a:cxnLst/>
                <a:rect l="l" t="t" r="r" b="b"/>
                <a:pathLst>
                  <a:path w="107" h="74" extrusionOk="0">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7"/>
              <p:cNvSpPr/>
              <p:nvPr/>
            </p:nvSpPr>
            <p:spPr>
              <a:xfrm>
                <a:off x="4995589" y="2648900"/>
                <a:ext cx="7125" cy="5884"/>
              </a:xfrm>
              <a:custGeom>
                <a:avLst/>
                <a:gdLst/>
                <a:ahLst/>
                <a:cxnLst/>
                <a:rect l="l" t="t" r="r" b="b"/>
                <a:pathLst>
                  <a:path w="494" h="408" extrusionOk="0">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7"/>
              <p:cNvSpPr/>
              <p:nvPr/>
            </p:nvSpPr>
            <p:spPr>
              <a:xfrm>
                <a:off x="5248819" y="2700792"/>
                <a:ext cx="1615" cy="1442"/>
              </a:xfrm>
              <a:custGeom>
                <a:avLst/>
                <a:gdLst/>
                <a:ahLst/>
                <a:cxnLst/>
                <a:rect l="l" t="t" r="r" b="b"/>
                <a:pathLst>
                  <a:path w="112" h="100" extrusionOk="0">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7"/>
              <p:cNvSpPr/>
              <p:nvPr/>
            </p:nvSpPr>
            <p:spPr>
              <a:xfrm>
                <a:off x="4889209" y="2854334"/>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7"/>
              <p:cNvSpPr/>
              <p:nvPr/>
            </p:nvSpPr>
            <p:spPr>
              <a:xfrm>
                <a:off x="4933284" y="2874771"/>
                <a:ext cx="1543" cy="1067"/>
              </a:xfrm>
              <a:custGeom>
                <a:avLst/>
                <a:gdLst/>
                <a:ahLst/>
                <a:cxnLst/>
                <a:rect l="l" t="t" r="r" b="b"/>
                <a:pathLst>
                  <a:path w="107" h="74" extrusionOk="0">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7"/>
              <p:cNvSpPr/>
              <p:nvPr/>
            </p:nvSpPr>
            <p:spPr>
              <a:xfrm>
                <a:off x="4907684" y="2854176"/>
                <a:ext cx="1558" cy="1053"/>
              </a:xfrm>
              <a:custGeom>
                <a:avLst/>
                <a:gdLst/>
                <a:ahLst/>
                <a:cxnLst/>
                <a:rect l="l" t="t" r="r" b="b"/>
                <a:pathLst>
                  <a:path w="108" h="73" extrusionOk="0">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7"/>
              <p:cNvSpPr/>
              <p:nvPr/>
            </p:nvSpPr>
            <p:spPr>
              <a:xfrm>
                <a:off x="5176851" y="2600758"/>
                <a:ext cx="1543" cy="1067"/>
              </a:xfrm>
              <a:custGeom>
                <a:avLst/>
                <a:gdLst/>
                <a:ahLst/>
                <a:cxnLst/>
                <a:rect l="l" t="t" r="r" b="b"/>
                <a:pathLst>
                  <a:path w="107" h="74" extrusionOk="0">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7"/>
              <p:cNvSpPr/>
              <p:nvPr/>
            </p:nvSpPr>
            <p:spPr>
              <a:xfrm>
                <a:off x="5078749" y="2640910"/>
                <a:ext cx="1442" cy="1428"/>
              </a:xfrm>
              <a:custGeom>
                <a:avLst/>
                <a:gdLst/>
                <a:ahLst/>
                <a:cxnLst/>
                <a:rect l="l" t="t" r="r" b="b"/>
                <a:pathLst>
                  <a:path w="100" h="99" extrusionOk="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7"/>
              <p:cNvSpPr/>
              <p:nvPr/>
            </p:nvSpPr>
            <p:spPr>
              <a:xfrm>
                <a:off x="5087100" y="2601450"/>
                <a:ext cx="1442" cy="1442"/>
              </a:xfrm>
              <a:custGeom>
                <a:avLst/>
                <a:gdLst/>
                <a:ahLst/>
                <a:cxnLst/>
                <a:rect l="l" t="t" r="r" b="b"/>
                <a:pathLst>
                  <a:path w="100" h="100" extrusionOk="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7"/>
              <p:cNvSpPr/>
              <p:nvPr/>
            </p:nvSpPr>
            <p:spPr>
              <a:xfrm>
                <a:off x="5023670" y="2703201"/>
                <a:ext cx="1514" cy="981"/>
              </a:xfrm>
              <a:custGeom>
                <a:avLst/>
                <a:gdLst/>
                <a:ahLst/>
                <a:cxnLst/>
                <a:rect l="l" t="t" r="r" b="b"/>
                <a:pathLst>
                  <a:path w="105" h="68" extrusionOk="0">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7"/>
              <p:cNvSpPr/>
              <p:nvPr/>
            </p:nvSpPr>
            <p:spPr>
              <a:xfrm>
                <a:off x="4920246" y="2848825"/>
                <a:ext cx="1428" cy="1255"/>
              </a:xfrm>
              <a:custGeom>
                <a:avLst/>
                <a:gdLst/>
                <a:ahLst/>
                <a:cxnLst/>
                <a:rect l="l" t="t" r="r" b="b"/>
                <a:pathLst>
                  <a:path w="99" h="87" extrusionOk="0">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7"/>
              <p:cNvSpPr/>
              <p:nvPr/>
            </p:nvSpPr>
            <p:spPr>
              <a:xfrm>
                <a:off x="4912948" y="2698658"/>
                <a:ext cx="8365" cy="7327"/>
              </a:xfrm>
              <a:custGeom>
                <a:avLst/>
                <a:gdLst/>
                <a:ahLst/>
                <a:cxnLst/>
                <a:rect l="l" t="t" r="r" b="b"/>
                <a:pathLst>
                  <a:path w="580" h="508" extrusionOk="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7"/>
              <p:cNvSpPr/>
              <p:nvPr/>
            </p:nvSpPr>
            <p:spPr>
              <a:xfrm>
                <a:off x="4863335" y="2710210"/>
                <a:ext cx="1413" cy="1067"/>
              </a:xfrm>
              <a:custGeom>
                <a:avLst/>
                <a:gdLst/>
                <a:ahLst/>
                <a:cxnLst/>
                <a:rect l="l" t="t" r="r" b="b"/>
                <a:pathLst>
                  <a:path w="98" h="74" extrusionOk="0">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7"/>
              <p:cNvSpPr/>
              <p:nvPr/>
            </p:nvSpPr>
            <p:spPr>
              <a:xfrm>
                <a:off x="4915789" y="2669524"/>
                <a:ext cx="1442" cy="1428"/>
              </a:xfrm>
              <a:custGeom>
                <a:avLst/>
                <a:gdLst/>
                <a:ahLst/>
                <a:cxnLst/>
                <a:rect l="l" t="t" r="r" b="b"/>
                <a:pathLst>
                  <a:path w="100" h="99" extrusionOk="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7"/>
              <p:cNvSpPr/>
              <p:nvPr/>
            </p:nvSpPr>
            <p:spPr>
              <a:xfrm>
                <a:off x="5039837" y="2685404"/>
                <a:ext cx="10442" cy="8841"/>
              </a:xfrm>
              <a:custGeom>
                <a:avLst/>
                <a:gdLst/>
                <a:ahLst/>
                <a:cxnLst/>
                <a:rect l="l" t="t" r="r" b="b"/>
                <a:pathLst>
                  <a:path w="724" h="613" extrusionOk="0">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7"/>
              <p:cNvSpPr/>
              <p:nvPr/>
            </p:nvSpPr>
            <p:spPr>
              <a:xfrm>
                <a:off x="5006074" y="2722311"/>
                <a:ext cx="1543" cy="1067"/>
              </a:xfrm>
              <a:custGeom>
                <a:avLst/>
                <a:gdLst/>
                <a:ahLst/>
                <a:cxnLst/>
                <a:rect l="l" t="t" r="r" b="b"/>
                <a:pathLst>
                  <a:path w="107" h="74" extrusionOk="0">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7"/>
              <p:cNvSpPr/>
              <p:nvPr/>
            </p:nvSpPr>
            <p:spPr>
              <a:xfrm>
                <a:off x="4951874" y="2930759"/>
                <a:ext cx="10139" cy="8711"/>
              </a:xfrm>
              <a:custGeom>
                <a:avLst/>
                <a:gdLst/>
                <a:ahLst/>
                <a:cxnLst/>
                <a:rect l="l" t="t" r="r" b="b"/>
                <a:pathLst>
                  <a:path w="703" h="604" extrusionOk="0">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7"/>
              <p:cNvSpPr/>
              <p:nvPr/>
            </p:nvSpPr>
            <p:spPr>
              <a:xfrm>
                <a:off x="5055471" y="2976421"/>
                <a:ext cx="11740" cy="10024"/>
              </a:xfrm>
              <a:custGeom>
                <a:avLst/>
                <a:gdLst/>
                <a:ahLst/>
                <a:cxnLst/>
                <a:rect l="l" t="t" r="r" b="b"/>
                <a:pathLst>
                  <a:path w="814" h="695" extrusionOk="0">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7"/>
              <p:cNvSpPr/>
              <p:nvPr/>
            </p:nvSpPr>
            <p:spPr>
              <a:xfrm>
                <a:off x="5028818" y="3014799"/>
                <a:ext cx="9793" cy="8394"/>
              </a:xfrm>
              <a:custGeom>
                <a:avLst/>
                <a:gdLst/>
                <a:ahLst/>
                <a:cxnLst/>
                <a:rect l="l" t="t" r="r" b="b"/>
                <a:pathLst>
                  <a:path w="679" h="582" extrusionOk="0">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7"/>
              <p:cNvSpPr/>
              <p:nvPr/>
            </p:nvSpPr>
            <p:spPr>
              <a:xfrm>
                <a:off x="5402001" y="2986718"/>
                <a:ext cx="10500" cy="9000"/>
              </a:xfrm>
              <a:custGeom>
                <a:avLst/>
                <a:gdLst/>
                <a:ahLst/>
                <a:cxnLst/>
                <a:rect l="l" t="t" r="r" b="b"/>
                <a:pathLst>
                  <a:path w="728" h="624" extrusionOk="0">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7"/>
              <p:cNvSpPr/>
              <p:nvPr/>
            </p:nvSpPr>
            <p:spPr>
              <a:xfrm>
                <a:off x="5564066" y="2722888"/>
                <a:ext cx="10615" cy="8841"/>
              </a:xfrm>
              <a:custGeom>
                <a:avLst/>
                <a:gdLst/>
                <a:ahLst/>
                <a:cxnLst/>
                <a:rect l="l" t="t" r="r" b="b"/>
                <a:pathLst>
                  <a:path w="736" h="613" extrusionOk="0">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7"/>
              <p:cNvSpPr/>
              <p:nvPr/>
            </p:nvSpPr>
            <p:spPr>
              <a:xfrm>
                <a:off x="5096345" y="3014265"/>
                <a:ext cx="10139" cy="8653"/>
              </a:xfrm>
              <a:custGeom>
                <a:avLst/>
                <a:gdLst/>
                <a:ahLst/>
                <a:cxnLst/>
                <a:rect l="l" t="t" r="r" b="b"/>
                <a:pathLst>
                  <a:path w="703" h="600" extrusionOk="0">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7"/>
              <p:cNvSpPr/>
              <p:nvPr/>
            </p:nvSpPr>
            <p:spPr>
              <a:xfrm>
                <a:off x="5287197" y="2792318"/>
                <a:ext cx="11740" cy="9966"/>
              </a:xfrm>
              <a:custGeom>
                <a:avLst/>
                <a:gdLst/>
                <a:ahLst/>
                <a:cxnLst/>
                <a:rect l="l" t="t" r="r" b="b"/>
                <a:pathLst>
                  <a:path w="814" h="691" extrusionOk="0">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7"/>
              <p:cNvSpPr/>
              <p:nvPr/>
            </p:nvSpPr>
            <p:spPr>
              <a:xfrm>
                <a:off x="4961826" y="2730705"/>
                <a:ext cx="6591" cy="5827"/>
              </a:xfrm>
              <a:custGeom>
                <a:avLst/>
                <a:gdLst/>
                <a:ahLst/>
                <a:cxnLst/>
                <a:rect l="l" t="t" r="r" b="b"/>
                <a:pathLst>
                  <a:path w="457" h="404" extrusionOk="0">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7"/>
              <p:cNvSpPr/>
              <p:nvPr/>
            </p:nvSpPr>
            <p:spPr>
              <a:xfrm>
                <a:off x="5212027" y="2601998"/>
                <a:ext cx="9966" cy="8711"/>
              </a:xfrm>
              <a:custGeom>
                <a:avLst/>
                <a:gdLst/>
                <a:ahLst/>
                <a:cxnLst/>
                <a:rect l="l" t="t" r="r" b="b"/>
                <a:pathLst>
                  <a:path w="691" h="604" extrusionOk="0">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7"/>
              <p:cNvSpPr/>
              <p:nvPr/>
            </p:nvSpPr>
            <p:spPr>
              <a:xfrm>
                <a:off x="4915789" y="2767121"/>
                <a:ext cx="1442" cy="1356"/>
              </a:xfrm>
              <a:custGeom>
                <a:avLst/>
                <a:gdLst/>
                <a:ahLst/>
                <a:cxnLst/>
                <a:rect l="l" t="t" r="r" b="b"/>
                <a:pathLst>
                  <a:path w="100" h="94" extrusionOk="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7"/>
              <p:cNvSpPr/>
              <p:nvPr/>
            </p:nvSpPr>
            <p:spPr>
              <a:xfrm>
                <a:off x="4882920" y="2664549"/>
                <a:ext cx="8365" cy="7197"/>
              </a:xfrm>
              <a:custGeom>
                <a:avLst/>
                <a:gdLst/>
                <a:ahLst/>
                <a:cxnLst/>
                <a:rect l="l" t="t" r="r" b="b"/>
                <a:pathLst>
                  <a:path w="580" h="499" extrusionOk="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7"/>
              <p:cNvSpPr/>
              <p:nvPr/>
            </p:nvSpPr>
            <p:spPr>
              <a:xfrm>
                <a:off x="4860710" y="2797481"/>
                <a:ext cx="11567" cy="9952"/>
              </a:xfrm>
              <a:custGeom>
                <a:avLst/>
                <a:gdLst/>
                <a:ahLst/>
                <a:cxnLst/>
                <a:rect l="l" t="t" r="r" b="b"/>
                <a:pathLst>
                  <a:path w="802" h="690" extrusionOk="0">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7"/>
              <p:cNvSpPr/>
              <p:nvPr/>
            </p:nvSpPr>
            <p:spPr>
              <a:xfrm>
                <a:off x="4938187" y="2677875"/>
                <a:ext cx="8365" cy="7197"/>
              </a:xfrm>
              <a:custGeom>
                <a:avLst/>
                <a:gdLst/>
                <a:ahLst/>
                <a:cxnLst/>
                <a:rect l="l" t="t" r="r" b="b"/>
                <a:pathLst>
                  <a:path w="580" h="499" extrusionOk="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7"/>
              <p:cNvSpPr/>
              <p:nvPr/>
            </p:nvSpPr>
            <p:spPr>
              <a:xfrm>
                <a:off x="5071826" y="2708249"/>
                <a:ext cx="10096" cy="8653"/>
              </a:xfrm>
              <a:custGeom>
                <a:avLst/>
                <a:gdLst/>
                <a:ahLst/>
                <a:cxnLst/>
                <a:rect l="l" t="t" r="r" b="b"/>
                <a:pathLst>
                  <a:path w="700" h="600" extrusionOk="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7"/>
              <p:cNvSpPr/>
              <p:nvPr/>
            </p:nvSpPr>
            <p:spPr>
              <a:xfrm>
                <a:off x="4934279" y="2746425"/>
                <a:ext cx="9793" cy="8408"/>
              </a:xfrm>
              <a:custGeom>
                <a:avLst/>
                <a:gdLst/>
                <a:ahLst/>
                <a:cxnLst/>
                <a:rect l="l" t="t" r="r" b="b"/>
                <a:pathLst>
                  <a:path w="679" h="583" extrusionOk="0">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7"/>
              <p:cNvSpPr/>
              <p:nvPr/>
            </p:nvSpPr>
            <p:spPr>
              <a:xfrm>
                <a:off x="4967869" y="2834720"/>
                <a:ext cx="10500" cy="8971"/>
              </a:xfrm>
              <a:custGeom>
                <a:avLst/>
                <a:gdLst/>
                <a:ahLst/>
                <a:cxnLst/>
                <a:rect l="l" t="t" r="r" b="b"/>
                <a:pathLst>
                  <a:path w="728" h="622" extrusionOk="0">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7"/>
              <p:cNvSpPr/>
              <p:nvPr/>
            </p:nvSpPr>
            <p:spPr>
              <a:xfrm>
                <a:off x="4941735" y="2795130"/>
                <a:ext cx="10153" cy="8754"/>
              </a:xfrm>
              <a:custGeom>
                <a:avLst/>
                <a:gdLst/>
                <a:ahLst/>
                <a:cxnLst/>
                <a:rect l="l" t="t" r="r" b="b"/>
                <a:pathLst>
                  <a:path w="704" h="607" extrusionOk="0">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7"/>
              <p:cNvSpPr/>
              <p:nvPr/>
            </p:nvSpPr>
            <p:spPr>
              <a:xfrm>
                <a:off x="4985984" y="2746281"/>
                <a:ext cx="10687" cy="9187"/>
              </a:xfrm>
              <a:custGeom>
                <a:avLst/>
                <a:gdLst/>
                <a:ahLst/>
                <a:cxnLst/>
                <a:rect l="l" t="t" r="r" b="b"/>
                <a:pathLst>
                  <a:path w="741" h="637" extrusionOk="0">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7"/>
              <p:cNvSpPr/>
              <p:nvPr/>
            </p:nvSpPr>
            <p:spPr>
              <a:xfrm>
                <a:off x="4897487" y="2727604"/>
                <a:ext cx="8726" cy="7500"/>
              </a:xfrm>
              <a:custGeom>
                <a:avLst/>
                <a:gdLst/>
                <a:ahLst/>
                <a:cxnLst/>
                <a:rect l="l" t="t" r="r" b="b"/>
                <a:pathLst>
                  <a:path w="605" h="520" extrusionOk="0">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7"/>
              <p:cNvSpPr/>
              <p:nvPr/>
            </p:nvSpPr>
            <p:spPr>
              <a:xfrm>
                <a:off x="4866046" y="2731339"/>
                <a:ext cx="8538" cy="7327"/>
              </a:xfrm>
              <a:custGeom>
                <a:avLst/>
                <a:gdLst/>
                <a:ahLst/>
                <a:cxnLst/>
                <a:rect l="l" t="t" r="r" b="b"/>
                <a:pathLst>
                  <a:path w="592" h="508" extrusionOk="0">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7"/>
              <p:cNvSpPr/>
              <p:nvPr/>
            </p:nvSpPr>
            <p:spPr>
              <a:xfrm>
                <a:off x="5033261" y="2725844"/>
                <a:ext cx="10139" cy="8754"/>
              </a:xfrm>
              <a:custGeom>
                <a:avLst/>
                <a:gdLst/>
                <a:ahLst/>
                <a:cxnLst/>
                <a:rect l="l" t="t" r="r" b="b"/>
                <a:pathLst>
                  <a:path w="703" h="607" extrusionOk="0">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7"/>
              <p:cNvSpPr/>
              <p:nvPr/>
            </p:nvSpPr>
            <p:spPr>
              <a:xfrm>
                <a:off x="5133656" y="2607320"/>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7"/>
              <p:cNvSpPr/>
              <p:nvPr/>
            </p:nvSpPr>
            <p:spPr>
              <a:xfrm>
                <a:off x="5056293" y="3069706"/>
                <a:ext cx="1500" cy="1067"/>
              </a:xfrm>
              <a:custGeom>
                <a:avLst/>
                <a:gdLst/>
                <a:ahLst/>
                <a:cxnLst/>
                <a:rect l="l" t="t" r="r" b="b"/>
                <a:pathLst>
                  <a:path w="104" h="74" extrusionOk="0">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7"/>
              <p:cNvSpPr/>
              <p:nvPr/>
            </p:nvSpPr>
            <p:spPr>
              <a:xfrm>
                <a:off x="4971056" y="2899289"/>
                <a:ext cx="1442" cy="1255"/>
              </a:xfrm>
              <a:custGeom>
                <a:avLst/>
                <a:gdLst/>
                <a:ahLst/>
                <a:cxnLst/>
                <a:rect l="l" t="t" r="r" b="b"/>
                <a:pathLst>
                  <a:path w="100" h="87" extrusionOk="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57"/>
            <p:cNvSpPr/>
            <p:nvPr/>
          </p:nvSpPr>
          <p:spPr>
            <a:xfrm>
              <a:off x="5028112" y="3146664"/>
              <a:ext cx="1601" cy="1255"/>
            </a:xfrm>
            <a:custGeom>
              <a:avLst/>
              <a:gdLst/>
              <a:ahLst/>
              <a:cxnLst/>
              <a:rect l="l" t="t" r="r" b="b"/>
              <a:pathLst>
                <a:path w="111" h="87" extrusionOk="0">
                  <a:moveTo>
                    <a:pt x="62" y="0"/>
                  </a:moveTo>
                  <a:cubicBezTo>
                    <a:pt x="0" y="0"/>
                    <a:pt x="0" y="86"/>
                    <a:pt x="62" y="86"/>
                  </a:cubicBezTo>
                  <a:cubicBezTo>
                    <a:pt x="111" y="86"/>
                    <a:pt x="111" y="0"/>
                    <a:pt x="62" y="0"/>
                  </a:cubicBezTo>
                  <a:close/>
                </a:path>
              </a:pathLst>
            </a:custGeom>
            <a:solidFill>
              <a:srgbClr val="685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71"/>
        <p:cNvGrpSpPr/>
        <p:nvPr/>
      </p:nvGrpSpPr>
      <p:grpSpPr>
        <a:xfrm>
          <a:off x="0" y="0"/>
          <a:ext cx="0" cy="0"/>
          <a:chOff x="0" y="0"/>
          <a:chExt cx="0" cy="0"/>
        </a:xfrm>
      </p:grpSpPr>
      <p:sp>
        <p:nvSpPr>
          <p:cNvPr id="3772" name="Google Shape;377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...and our </a:t>
            </a:r>
            <a:r>
              <a:rPr lang="en-GB">
                <a:latin typeface="Arial" panose="020B0604020202020204"/>
                <a:ea typeface="Arial" panose="020B0604020202020204"/>
                <a:cs typeface="Arial" panose="020B0604020202020204"/>
                <a:sym typeface="Arial" panose="020B0604020202020204"/>
              </a:rPr>
              <a:t>set </a:t>
            </a:r>
            <a:r>
              <a:rPr lang="en-GB">
                <a:solidFill>
                  <a:schemeClr val="lt1"/>
                </a:solidFill>
                <a:latin typeface="Arial" panose="020B0604020202020204"/>
                <a:ea typeface="Arial" panose="020B0604020202020204"/>
                <a:cs typeface="Arial" panose="020B0604020202020204"/>
                <a:sym typeface="Arial" panose="020B0604020202020204"/>
              </a:rPr>
              <a:t>of editable icons</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773" name="Google Shape;3773;p5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Arial" panose="020B0604020202020204"/>
                <a:ea typeface="Arial" panose="020B0604020202020204"/>
                <a:cs typeface="Arial" panose="020B0604020202020204"/>
                <a:sym typeface="Arial" panose="020B0604020202020204"/>
              </a:rPr>
              <a:t>You can</a:t>
            </a:r>
            <a:r>
              <a:rPr lang="en-GB">
                <a:solidFill>
                  <a:srgbClr val="435D74"/>
                </a:solidFill>
                <a:latin typeface="Arial" panose="020B0604020202020204"/>
                <a:ea typeface="Arial" panose="020B0604020202020204"/>
                <a:cs typeface="Arial" panose="020B0604020202020204"/>
                <a:sym typeface="Arial" panose="020B0604020202020204"/>
              </a:rPr>
              <a:t> </a:t>
            </a:r>
            <a:r>
              <a:rPr lang="en-GB">
                <a:solidFill>
                  <a:srgbClr val="869FB2"/>
                </a:solidFill>
                <a:latin typeface="Arial" panose="020B0604020202020204"/>
                <a:ea typeface="Arial" panose="020B0604020202020204"/>
                <a:cs typeface="Arial" panose="020B0604020202020204"/>
                <a:sym typeface="Arial" panose="020B0604020202020204"/>
              </a:rPr>
              <a:t>resize</a:t>
            </a:r>
            <a:r>
              <a:rPr lang="en-GB">
                <a:solidFill>
                  <a:srgbClr val="435D74"/>
                </a:solidFill>
                <a:latin typeface="Arial" panose="020B0604020202020204"/>
                <a:ea typeface="Arial" panose="020B0604020202020204"/>
                <a:cs typeface="Arial" panose="020B0604020202020204"/>
                <a:sym typeface="Arial" panose="020B0604020202020204"/>
              </a:rPr>
              <a:t> </a:t>
            </a:r>
            <a:r>
              <a:rPr lang="en-GB">
                <a:solidFill>
                  <a:schemeClr val="lt1"/>
                </a:solidFill>
                <a:latin typeface="Arial" panose="020B0604020202020204"/>
                <a:ea typeface="Arial" panose="020B0604020202020204"/>
                <a:cs typeface="Arial" panose="020B0604020202020204"/>
                <a:sym typeface="Arial" panose="020B0604020202020204"/>
              </a:rPr>
              <a:t>these icons, keeping the quality.</a:t>
            </a:r>
            <a:endParaRPr>
              <a:solidFill>
                <a:schemeClr val="lt1"/>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a:solidFill>
                  <a:schemeClr val="lt1"/>
                </a:solidFill>
                <a:latin typeface="Arial" panose="020B0604020202020204"/>
                <a:ea typeface="Arial" panose="020B0604020202020204"/>
                <a:cs typeface="Arial" panose="020B0604020202020204"/>
                <a:sym typeface="Arial" panose="020B0604020202020204"/>
              </a:rPr>
              <a:t>You can </a:t>
            </a:r>
            <a:r>
              <a:rPr lang="en-GB">
                <a:solidFill>
                  <a:srgbClr val="869FB2"/>
                </a:solidFill>
                <a:latin typeface="Arial" panose="020B0604020202020204"/>
                <a:ea typeface="Arial" panose="020B0604020202020204"/>
                <a:cs typeface="Arial" panose="020B0604020202020204"/>
                <a:sym typeface="Arial" panose="020B0604020202020204"/>
              </a:rPr>
              <a:t>change the stroke and fill color</a:t>
            </a:r>
            <a:r>
              <a:rPr lang="en-GB">
                <a:solidFill>
                  <a:schemeClr val="lt1"/>
                </a:solidFill>
                <a:latin typeface="Arial" panose="020B0604020202020204"/>
                <a:ea typeface="Arial" panose="020B0604020202020204"/>
                <a:cs typeface="Arial" panose="020B0604020202020204"/>
                <a:sym typeface="Arial" panose="020B0604020202020204"/>
              </a:rPr>
              <a:t>; just select the icon and click on the</a:t>
            </a:r>
            <a:r>
              <a:rPr lang="en-GB">
                <a:solidFill>
                  <a:srgbClr val="435D74"/>
                </a:solidFill>
                <a:latin typeface="Arial" panose="020B0604020202020204"/>
                <a:ea typeface="Arial" panose="020B0604020202020204"/>
                <a:cs typeface="Arial" panose="020B0604020202020204"/>
                <a:sym typeface="Arial" panose="020B0604020202020204"/>
              </a:rPr>
              <a:t> </a:t>
            </a:r>
            <a:r>
              <a:rPr lang="en-GB">
                <a:solidFill>
                  <a:srgbClr val="869FB2"/>
                </a:solidFill>
                <a:latin typeface="Arial" panose="020B0604020202020204"/>
                <a:ea typeface="Arial" panose="020B0604020202020204"/>
                <a:cs typeface="Arial" panose="020B0604020202020204"/>
                <a:sym typeface="Arial" panose="020B0604020202020204"/>
              </a:rPr>
              <a:t>paint bucket/pen</a:t>
            </a:r>
            <a:r>
              <a:rPr lang="en-GB">
                <a:solidFill>
                  <a:schemeClr val="lt1"/>
                </a:solidFill>
                <a:latin typeface="Arial" panose="020B0604020202020204"/>
                <a:ea typeface="Arial" panose="020B0604020202020204"/>
                <a:cs typeface="Arial" panose="020B0604020202020204"/>
                <a:sym typeface="Arial" panose="020B0604020202020204"/>
              </a:rPr>
              <a:t>.</a:t>
            </a:r>
            <a:endParaRPr>
              <a:solidFill>
                <a:schemeClr val="lt1"/>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a:solidFill>
                  <a:schemeClr val="lt1"/>
                </a:solidFill>
                <a:latin typeface="Arial" panose="020B0604020202020204"/>
                <a:ea typeface="Arial" panose="020B0604020202020204"/>
                <a:cs typeface="Arial" panose="020B0604020202020204"/>
                <a:sym typeface="Arial" panose="020B0604020202020204"/>
              </a:rPr>
              <a:t>In Google Slides, you can also use </a:t>
            </a:r>
            <a:r>
              <a:rPr lang="en-GB">
                <a:solidFill>
                  <a:srgbClr val="869FB2"/>
                </a:solidFill>
                <a:uFill>
                  <a:noFill/>
                </a:uFill>
                <a:latin typeface="Arial" panose="020B0604020202020204"/>
                <a:ea typeface="Arial" panose="020B0604020202020204"/>
                <a:cs typeface="Arial" panose="020B0604020202020204"/>
                <a:sym typeface="Arial" panose="020B0604020202020204"/>
                <a:hlinkClick r:id="rId3"/>
              </a:rPr>
              <a:t>Flaticon’s extension</a:t>
            </a:r>
            <a:r>
              <a:rPr lang="en-GB">
                <a:solidFill>
                  <a:schemeClr val="lt1"/>
                </a:solidFill>
                <a:latin typeface="Arial" panose="020B0604020202020204"/>
                <a:ea typeface="Arial" panose="020B0604020202020204"/>
                <a:cs typeface="Arial" panose="020B0604020202020204"/>
                <a:sym typeface="Arial" panose="020B0604020202020204"/>
              </a:rPr>
              <a:t>, allowing you to customize and add even more icons.</a:t>
            </a:r>
            <a:br>
              <a:rPr lang="en-GB">
                <a:solidFill>
                  <a:srgbClr val="435D74"/>
                </a:solidFill>
                <a:latin typeface="Arial" panose="020B0604020202020204"/>
                <a:ea typeface="Arial" panose="020B0604020202020204"/>
                <a:cs typeface="Arial" panose="020B0604020202020204"/>
                <a:sym typeface="Arial" panose="020B0604020202020204"/>
              </a:rPr>
            </a:br>
            <a:endParaRPr>
              <a:solidFill>
                <a:srgbClr val="435D74"/>
              </a:solidFill>
              <a:latin typeface="Arial" panose="020B0604020202020204"/>
              <a:ea typeface="Arial" panose="020B0604020202020204"/>
              <a:cs typeface="Arial" panose="020B0604020202020204"/>
              <a:sym typeface="Arial" panose="020B0604020202020204"/>
            </a:endParaRPr>
          </a:p>
        </p:txBody>
      </p:sp>
      <p:grpSp>
        <p:nvGrpSpPr>
          <p:cNvPr id="3774" name="Google Shape;3774;p58"/>
          <p:cNvGrpSpPr/>
          <p:nvPr/>
        </p:nvGrpSpPr>
        <p:grpSpPr>
          <a:xfrm>
            <a:off x="1464938" y="2167205"/>
            <a:ext cx="230686" cy="202772"/>
            <a:chOff x="898875" y="244725"/>
            <a:chExt cx="481800" cy="423500"/>
          </a:xfrm>
        </p:grpSpPr>
        <p:sp>
          <p:nvSpPr>
            <p:cNvPr id="3775" name="Google Shape;3775;p5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6" name="Google Shape;3776;p5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7" name="Google Shape;3777;p5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8" name="Google Shape;3778;p5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9" name="Google Shape;3779;p5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0" name="Google Shape;3780;p5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1" name="Google Shape;3781;p58"/>
          <p:cNvGrpSpPr/>
          <p:nvPr/>
        </p:nvGrpSpPr>
        <p:grpSpPr>
          <a:xfrm>
            <a:off x="1763045" y="2153243"/>
            <a:ext cx="202760" cy="230698"/>
            <a:chOff x="1529350" y="258825"/>
            <a:chExt cx="423475" cy="481825"/>
          </a:xfrm>
        </p:grpSpPr>
        <p:sp>
          <p:nvSpPr>
            <p:cNvPr id="3782" name="Google Shape;3782;p5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3" name="Google Shape;3783;p5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4" name="Google Shape;3784;p58"/>
          <p:cNvGrpSpPr/>
          <p:nvPr/>
        </p:nvGrpSpPr>
        <p:grpSpPr>
          <a:xfrm>
            <a:off x="2030275" y="2207760"/>
            <a:ext cx="231811" cy="121663"/>
            <a:chOff x="2084325" y="363300"/>
            <a:chExt cx="484150" cy="254100"/>
          </a:xfrm>
        </p:grpSpPr>
        <p:sp>
          <p:nvSpPr>
            <p:cNvPr id="3785" name="Google Shape;3785;p5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6" name="Google Shape;3786;p5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7" name="Google Shape;3787;p58"/>
          <p:cNvGrpSpPr/>
          <p:nvPr/>
        </p:nvGrpSpPr>
        <p:grpSpPr>
          <a:xfrm>
            <a:off x="2335803" y="2153243"/>
            <a:ext cx="202760" cy="230698"/>
            <a:chOff x="2707500" y="249400"/>
            <a:chExt cx="423475" cy="481825"/>
          </a:xfrm>
        </p:grpSpPr>
        <p:sp>
          <p:nvSpPr>
            <p:cNvPr id="3788" name="Google Shape;3788;p5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9" name="Google Shape;3789;p5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90" name="Google Shape;3790;p58"/>
          <p:cNvGrpSpPr/>
          <p:nvPr/>
        </p:nvGrpSpPr>
        <p:grpSpPr>
          <a:xfrm>
            <a:off x="2617068" y="2153465"/>
            <a:ext cx="207668" cy="230255"/>
            <a:chOff x="3300325" y="249875"/>
            <a:chExt cx="433725" cy="480900"/>
          </a:xfrm>
        </p:grpSpPr>
        <p:sp>
          <p:nvSpPr>
            <p:cNvPr id="3791" name="Google Shape;3791;p5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2" name="Google Shape;3792;p5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3" name="Google Shape;3793;p5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4" name="Google Shape;3794;p5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5" name="Google Shape;3795;p5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6" name="Google Shape;3796;p5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97" name="Google Shape;3797;p58"/>
          <p:cNvGrpSpPr/>
          <p:nvPr/>
        </p:nvGrpSpPr>
        <p:grpSpPr>
          <a:xfrm>
            <a:off x="2881653" y="2153411"/>
            <a:ext cx="239603" cy="230363"/>
            <a:chOff x="3854700" y="249750"/>
            <a:chExt cx="500425" cy="481125"/>
          </a:xfrm>
        </p:grpSpPr>
        <p:sp>
          <p:nvSpPr>
            <p:cNvPr id="3798" name="Google Shape;3798;p5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9" name="Google Shape;3799;p5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0" name="Google Shape;3800;p5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1" name="Google Shape;3801;p5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2" name="Google Shape;3802;p5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3" name="Google Shape;3803;p5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4" name="Google Shape;3804;p5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5" name="Google Shape;3805;p5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06" name="Google Shape;3806;p58"/>
          <p:cNvGrpSpPr/>
          <p:nvPr/>
        </p:nvGrpSpPr>
        <p:grpSpPr>
          <a:xfrm>
            <a:off x="3165892" y="2153411"/>
            <a:ext cx="239603" cy="230363"/>
            <a:chOff x="4447550" y="249750"/>
            <a:chExt cx="500425" cy="481125"/>
          </a:xfrm>
        </p:grpSpPr>
        <p:sp>
          <p:nvSpPr>
            <p:cNvPr id="3807" name="Google Shape;3807;p5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8" name="Google Shape;3808;p5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09" name="Google Shape;3809;p58"/>
          <p:cNvGrpSpPr/>
          <p:nvPr/>
        </p:nvGrpSpPr>
        <p:grpSpPr>
          <a:xfrm>
            <a:off x="3457757" y="2153243"/>
            <a:ext cx="230698" cy="230698"/>
            <a:chOff x="5049725" y="249400"/>
            <a:chExt cx="481825" cy="481825"/>
          </a:xfrm>
        </p:grpSpPr>
        <p:sp>
          <p:nvSpPr>
            <p:cNvPr id="3810" name="Google Shape;3810;p5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1" name="Google Shape;3811;p5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2" name="Google Shape;3812;p58"/>
          <p:cNvGrpSpPr/>
          <p:nvPr/>
        </p:nvGrpSpPr>
        <p:grpSpPr>
          <a:xfrm>
            <a:off x="3739244" y="2153243"/>
            <a:ext cx="230698" cy="230698"/>
            <a:chOff x="5660400" y="238125"/>
            <a:chExt cx="481825" cy="481825"/>
          </a:xfrm>
        </p:grpSpPr>
        <p:sp>
          <p:nvSpPr>
            <p:cNvPr id="3813" name="Google Shape;3813;p5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4" name="Google Shape;3814;p5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5" name="Google Shape;3815;p58"/>
          <p:cNvGrpSpPr/>
          <p:nvPr/>
        </p:nvGrpSpPr>
        <p:grpSpPr>
          <a:xfrm>
            <a:off x="4022597" y="2153243"/>
            <a:ext cx="230698" cy="230698"/>
            <a:chOff x="6235400" y="249400"/>
            <a:chExt cx="481825" cy="481825"/>
          </a:xfrm>
        </p:grpSpPr>
        <p:sp>
          <p:nvSpPr>
            <p:cNvPr id="3816" name="Google Shape;3816;p5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7" name="Google Shape;3817;p5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8" name="Google Shape;3818;p5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9" name="Google Shape;3819;p5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0" name="Google Shape;3820;p5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21" name="Google Shape;3821;p58"/>
          <p:cNvGrpSpPr/>
          <p:nvPr/>
        </p:nvGrpSpPr>
        <p:grpSpPr>
          <a:xfrm>
            <a:off x="1464608" y="2455652"/>
            <a:ext cx="231344" cy="202724"/>
            <a:chOff x="899850" y="871450"/>
            <a:chExt cx="483175" cy="423400"/>
          </a:xfrm>
        </p:grpSpPr>
        <p:sp>
          <p:nvSpPr>
            <p:cNvPr id="3822" name="Google Shape;3822;p5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3" name="Google Shape;3823;p5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4" name="Google Shape;3824;p5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5" name="Google Shape;3825;p5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26" name="Google Shape;3826;p58"/>
          <p:cNvSpPr/>
          <p:nvPr/>
        </p:nvSpPr>
        <p:spPr>
          <a:xfrm>
            <a:off x="1761644" y="2441644"/>
            <a:ext cx="205501" cy="23069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27" name="Google Shape;3827;p58"/>
          <p:cNvGrpSpPr/>
          <p:nvPr/>
        </p:nvGrpSpPr>
        <p:grpSpPr>
          <a:xfrm>
            <a:off x="2030383" y="2441659"/>
            <a:ext cx="231596" cy="230710"/>
            <a:chOff x="2085450" y="842250"/>
            <a:chExt cx="483700" cy="481850"/>
          </a:xfrm>
        </p:grpSpPr>
        <p:sp>
          <p:nvSpPr>
            <p:cNvPr id="3828" name="Google Shape;3828;p5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9" name="Google Shape;3829;p5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0" name="Google Shape;3830;p5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31" name="Google Shape;3831;p58"/>
          <p:cNvGrpSpPr/>
          <p:nvPr/>
        </p:nvGrpSpPr>
        <p:grpSpPr>
          <a:xfrm>
            <a:off x="2321816" y="2441665"/>
            <a:ext cx="230734" cy="230698"/>
            <a:chOff x="2685825" y="840375"/>
            <a:chExt cx="481900" cy="481825"/>
          </a:xfrm>
        </p:grpSpPr>
        <p:sp>
          <p:nvSpPr>
            <p:cNvPr id="3832" name="Google Shape;3832;p5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3" name="Google Shape;3833;p5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34" name="Google Shape;3834;p58"/>
          <p:cNvGrpSpPr/>
          <p:nvPr/>
        </p:nvGrpSpPr>
        <p:grpSpPr>
          <a:xfrm>
            <a:off x="2601752" y="2441449"/>
            <a:ext cx="238299" cy="231129"/>
            <a:chOff x="3270675" y="841800"/>
            <a:chExt cx="497700" cy="482725"/>
          </a:xfrm>
        </p:grpSpPr>
        <p:sp>
          <p:nvSpPr>
            <p:cNvPr id="3835" name="Google Shape;3835;p5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6" name="Google Shape;3836;p5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7" name="Google Shape;3837;p5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38" name="Google Shape;3838;p58"/>
          <p:cNvSpPr/>
          <p:nvPr/>
        </p:nvSpPr>
        <p:spPr>
          <a:xfrm>
            <a:off x="2886029" y="2448849"/>
            <a:ext cx="230698" cy="216286"/>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39" name="Google Shape;3839;p58"/>
          <p:cNvGrpSpPr/>
          <p:nvPr/>
        </p:nvGrpSpPr>
        <p:grpSpPr>
          <a:xfrm>
            <a:off x="3170346" y="2455634"/>
            <a:ext cx="230698" cy="202760"/>
            <a:chOff x="4467200" y="877100"/>
            <a:chExt cx="481825" cy="423475"/>
          </a:xfrm>
        </p:grpSpPr>
        <p:sp>
          <p:nvSpPr>
            <p:cNvPr id="3840" name="Google Shape;3840;p5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1" name="Google Shape;3841;p5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2" name="Google Shape;3842;p5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3" name="Google Shape;3843;p5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44" name="Google Shape;3844;p58"/>
          <p:cNvGrpSpPr/>
          <p:nvPr/>
        </p:nvGrpSpPr>
        <p:grpSpPr>
          <a:xfrm>
            <a:off x="3452478" y="2441659"/>
            <a:ext cx="241255" cy="230710"/>
            <a:chOff x="5045500" y="842250"/>
            <a:chExt cx="503875" cy="481850"/>
          </a:xfrm>
        </p:grpSpPr>
        <p:sp>
          <p:nvSpPr>
            <p:cNvPr id="3845" name="Google Shape;3845;p5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6" name="Google Shape;3846;p5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47" name="Google Shape;3847;p58"/>
          <p:cNvGrpSpPr/>
          <p:nvPr/>
        </p:nvGrpSpPr>
        <p:grpSpPr>
          <a:xfrm>
            <a:off x="3740022" y="2459488"/>
            <a:ext cx="229142" cy="195051"/>
            <a:chOff x="5645200" y="879425"/>
            <a:chExt cx="478575" cy="407375"/>
          </a:xfrm>
        </p:grpSpPr>
        <p:sp>
          <p:nvSpPr>
            <p:cNvPr id="3848" name="Google Shape;3848;p5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9" name="Google Shape;3849;p5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0" name="Google Shape;3850;p5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1" name="Google Shape;3851;p5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2" name="Google Shape;3852;p5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3" name="Google Shape;3853;p5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4" name="Google Shape;3854;p58"/>
          <p:cNvGrpSpPr/>
          <p:nvPr/>
        </p:nvGrpSpPr>
        <p:grpSpPr>
          <a:xfrm>
            <a:off x="4036560" y="2441665"/>
            <a:ext cx="202772" cy="230698"/>
            <a:chOff x="6264525" y="842250"/>
            <a:chExt cx="423500" cy="481825"/>
          </a:xfrm>
        </p:grpSpPr>
        <p:sp>
          <p:nvSpPr>
            <p:cNvPr id="3855" name="Google Shape;3855;p5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6" name="Google Shape;3856;p5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7" name="Google Shape;3857;p5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8" name="Google Shape;3858;p5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9" name="Google Shape;3859;p5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0" name="Google Shape;3860;p5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1" name="Google Shape;3861;p5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62" name="Google Shape;3862;p58"/>
          <p:cNvGrpSpPr/>
          <p:nvPr/>
        </p:nvGrpSpPr>
        <p:grpSpPr>
          <a:xfrm>
            <a:off x="1464932" y="2723636"/>
            <a:ext cx="230698" cy="230698"/>
            <a:chOff x="900750" y="1436075"/>
            <a:chExt cx="481825" cy="481825"/>
          </a:xfrm>
        </p:grpSpPr>
        <p:sp>
          <p:nvSpPr>
            <p:cNvPr id="3863" name="Google Shape;3863;p5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4" name="Google Shape;3864;p5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5" name="Google Shape;3865;p5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6" name="Google Shape;3866;p5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67" name="Google Shape;3867;p58"/>
          <p:cNvGrpSpPr/>
          <p:nvPr/>
        </p:nvGrpSpPr>
        <p:grpSpPr>
          <a:xfrm>
            <a:off x="1749075" y="2764633"/>
            <a:ext cx="230698" cy="148703"/>
            <a:chOff x="1492675" y="1520750"/>
            <a:chExt cx="481825" cy="310575"/>
          </a:xfrm>
        </p:grpSpPr>
        <p:sp>
          <p:nvSpPr>
            <p:cNvPr id="3868" name="Google Shape;3868;p5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9" name="Google Shape;3869;p5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70" name="Google Shape;3870;p58"/>
          <p:cNvGrpSpPr/>
          <p:nvPr/>
        </p:nvGrpSpPr>
        <p:grpSpPr>
          <a:xfrm>
            <a:off x="2026384" y="2723624"/>
            <a:ext cx="239592" cy="230722"/>
            <a:chOff x="2071000" y="1435025"/>
            <a:chExt cx="500400" cy="481875"/>
          </a:xfrm>
        </p:grpSpPr>
        <p:sp>
          <p:nvSpPr>
            <p:cNvPr id="3871" name="Google Shape;3871;p5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2" name="Google Shape;3872;p5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3" name="Google Shape;3873;p5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74" name="Google Shape;3874;p58"/>
          <p:cNvGrpSpPr/>
          <p:nvPr/>
        </p:nvGrpSpPr>
        <p:grpSpPr>
          <a:xfrm>
            <a:off x="2317543" y="2737791"/>
            <a:ext cx="239280" cy="202389"/>
            <a:chOff x="2678350" y="1464650"/>
            <a:chExt cx="499750" cy="422700"/>
          </a:xfrm>
        </p:grpSpPr>
        <p:sp>
          <p:nvSpPr>
            <p:cNvPr id="3875" name="Google Shape;3875;p5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6" name="Google Shape;3876;p5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7" name="Google Shape;3877;p5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78" name="Google Shape;3878;p58"/>
          <p:cNvGrpSpPr/>
          <p:nvPr/>
        </p:nvGrpSpPr>
        <p:grpSpPr>
          <a:xfrm>
            <a:off x="2605553" y="2723636"/>
            <a:ext cx="230698" cy="230698"/>
            <a:chOff x="3271200" y="1435075"/>
            <a:chExt cx="481825" cy="481825"/>
          </a:xfrm>
        </p:grpSpPr>
        <p:sp>
          <p:nvSpPr>
            <p:cNvPr id="3879" name="Google Shape;3879;p5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0" name="Google Shape;3880;p5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81" name="Google Shape;3881;p58"/>
          <p:cNvGrpSpPr/>
          <p:nvPr/>
        </p:nvGrpSpPr>
        <p:grpSpPr>
          <a:xfrm>
            <a:off x="2884681" y="2723624"/>
            <a:ext cx="233547" cy="230722"/>
            <a:chOff x="3858100" y="1435075"/>
            <a:chExt cx="487775" cy="481875"/>
          </a:xfrm>
        </p:grpSpPr>
        <p:sp>
          <p:nvSpPr>
            <p:cNvPr id="3882" name="Google Shape;3882;p5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3" name="Google Shape;3883;p5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4" name="Google Shape;3884;p5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5" name="Google Shape;3885;p5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6" name="Google Shape;3886;p5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87" name="Google Shape;3887;p58"/>
          <p:cNvGrpSpPr/>
          <p:nvPr/>
        </p:nvGrpSpPr>
        <p:grpSpPr>
          <a:xfrm>
            <a:off x="3170345" y="2723636"/>
            <a:ext cx="230698" cy="230698"/>
            <a:chOff x="4456875" y="1435075"/>
            <a:chExt cx="481825" cy="481825"/>
          </a:xfrm>
        </p:grpSpPr>
        <p:sp>
          <p:nvSpPr>
            <p:cNvPr id="3888" name="Google Shape;3888;p5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9" name="Google Shape;3889;p5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0" name="Google Shape;3890;p5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1" name="Google Shape;3891;p5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2" name="Google Shape;3892;p5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3" name="Google Shape;3893;p5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4" name="Google Shape;3894;p5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5" name="Google Shape;3895;p5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6" name="Google Shape;3896;p5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7" name="Google Shape;3897;p5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8" name="Google Shape;3898;p5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9" name="Google Shape;3899;p5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0" name="Google Shape;3900;p5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1" name="Google Shape;3901;p5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2" name="Google Shape;3902;p5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3" name="Google Shape;3903;p5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4" name="Google Shape;3904;p5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5" name="Google Shape;3905;p5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6" name="Google Shape;3906;p5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07" name="Google Shape;3907;p58"/>
          <p:cNvGrpSpPr/>
          <p:nvPr/>
        </p:nvGrpSpPr>
        <p:grpSpPr>
          <a:xfrm>
            <a:off x="3456626" y="2723630"/>
            <a:ext cx="232960" cy="230710"/>
            <a:chOff x="5049725" y="1435050"/>
            <a:chExt cx="486550" cy="481850"/>
          </a:xfrm>
        </p:grpSpPr>
        <p:sp>
          <p:nvSpPr>
            <p:cNvPr id="3908" name="Google Shape;3908;p5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9" name="Google Shape;3909;p5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0" name="Google Shape;3910;p5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1" name="Google Shape;3911;p5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12" name="Google Shape;3912;p58"/>
          <p:cNvGrpSpPr/>
          <p:nvPr/>
        </p:nvGrpSpPr>
        <p:grpSpPr>
          <a:xfrm>
            <a:off x="3739208" y="2723636"/>
            <a:ext cx="230770" cy="230698"/>
            <a:chOff x="5642475" y="1435075"/>
            <a:chExt cx="481975" cy="481825"/>
          </a:xfrm>
        </p:grpSpPr>
        <p:sp>
          <p:nvSpPr>
            <p:cNvPr id="3913" name="Google Shape;3913;p5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4" name="Google Shape;3914;p5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5" name="Google Shape;3915;p5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16" name="Google Shape;3916;p58"/>
          <p:cNvGrpSpPr/>
          <p:nvPr/>
        </p:nvGrpSpPr>
        <p:grpSpPr>
          <a:xfrm>
            <a:off x="4021065" y="2723630"/>
            <a:ext cx="233762" cy="230710"/>
            <a:chOff x="6232000" y="1435050"/>
            <a:chExt cx="488225" cy="481850"/>
          </a:xfrm>
        </p:grpSpPr>
        <p:sp>
          <p:nvSpPr>
            <p:cNvPr id="3917" name="Google Shape;3917;p5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8" name="Google Shape;3918;p5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9" name="Google Shape;3919;p5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0" name="Google Shape;3920;p5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1" name="Google Shape;3921;p5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2" name="Google Shape;3922;p58"/>
          <p:cNvGrpSpPr/>
          <p:nvPr/>
        </p:nvGrpSpPr>
        <p:grpSpPr>
          <a:xfrm>
            <a:off x="1478302" y="3004925"/>
            <a:ext cx="203957" cy="229704"/>
            <a:chOff x="924450" y="2028975"/>
            <a:chExt cx="425975" cy="479750"/>
          </a:xfrm>
        </p:grpSpPr>
        <p:sp>
          <p:nvSpPr>
            <p:cNvPr id="3923" name="Google Shape;3923;p5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4" name="Google Shape;3924;p5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5" name="Google Shape;3925;p5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6" name="Google Shape;3926;p58"/>
          <p:cNvGrpSpPr/>
          <p:nvPr/>
        </p:nvGrpSpPr>
        <p:grpSpPr>
          <a:xfrm>
            <a:off x="2030813" y="3018391"/>
            <a:ext cx="230734" cy="202772"/>
            <a:chOff x="2085450" y="2057100"/>
            <a:chExt cx="481900" cy="423500"/>
          </a:xfrm>
        </p:grpSpPr>
        <p:sp>
          <p:nvSpPr>
            <p:cNvPr id="3927" name="Google Shape;3927;p5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8" name="Google Shape;3928;p5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9" name="Google Shape;3929;p5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0" name="Google Shape;3930;p58"/>
          <p:cNvGrpSpPr/>
          <p:nvPr/>
        </p:nvGrpSpPr>
        <p:grpSpPr>
          <a:xfrm>
            <a:off x="2321816" y="3034198"/>
            <a:ext cx="230734" cy="171159"/>
            <a:chOff x="2678275" y="2090100"/>
            <a:chExt cx="481900" cy="357475"/>
          </a:xfrm>
        </p:grpSpPr>
        <p:sp>
          <p:nvSpPr>
            <p:cNvPr id="3931" name="Google Shape;3931;p5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2" name="Google Shape;3932;p5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3" name="Google Shape;3933;p5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4" name="Google Shape;3934;p5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5" name="Google Shape;3935;p5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6" name="Google Shape;3936;p58"/>
          <p:cNvGrpSpPr/>
          <p:nvPr/>
        </p:nvGrpSpPr>
        <p:grpSpPr>
          <a:xfrm>
            <a:off x="2646323" y="3042493"/>
            <a:ext cx="149158" cy="154569"/>
            <a:chOff x="3357325" y="2093500"/>
            <a:chExt cx="311525" cy="322825"/>
          </a:xfrm>
        </p:grpSpPr>
        <p:sp>
          <p:nvSpPr>
            <p:cNvPr id="3937" name="Google Shape;3937;p5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8" name="Google Shape;3938;p5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9" name="Google Shape;3939;p5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40" name="Google Shape;3940;p58"/>
          <p:cNvSpPr/>
          <p:nvPr/>
        </p:nvSpPr>
        <p:spPr>
          <a:xfrm>
            <a:off x="2887926" y="3012344"/>
            <a:ext cx="226903" cy="214766"/>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41" name="Google Shape;3941;p58"/>
          <p:cNvGrpSpPr/>
          <p:nvPr/>
        </p:nvGrpSpPr>
        <p:grpSpPr>
          <a:xfrm>
            <a:off x="3186385" y="3004428"/>
            <a:ext cx="198618" cy="230698"/>
            <a:chOff x="4492800" y="2027925"/>
            <a:chExt cx="414825" cy="481825"/>
          </a:xfrm>
        </p:grpSpPr>
        <p:sp>
          <p:nvSpPr>
            <p:cNvPr id="3942" name="Google Shape;3942;p5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3" name="Google Shape;3943;p5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44" name="Google Shape;3944;p58"/>
          <p:cNvGrpSpPr/>
          <p:nvPr/>
        </p:nvGrpSpPr>
        <p:grpSpPr>
          <a:xfrm>
            <a:off x="3457775" y="3004423"/>
            <a:ext cx="230662" cy="230710"/>
            <a:chOff x="5049725" y="2027900"/>
            <a:chExt cx="481750" cy="481850"/>
          </a:xfrm>
        </p:grpSpPr>
        <p:sp>
          <p:nvSpPr>
            <p:cNvPr id="3945" name="Google Shape;3945;p5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6" name="Google Shape;3946;p5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7" name="Google Shape;3947;p5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8" name="Google Shape;3948;p5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9" name="Google Shape;3949;p5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0" name="Google Shape;3950;p5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1" name="Google Shape;3951;p5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2" name="Google Shape;3952;p5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53" name="Google Shape;3953;p58"/>
          <p:cNvGrpSpPr/>
          <p:nvPr/>
        </p:nvGrpSpPr>
        <p:grpSpPr>
          <a:xfrm>
            <a:off x="3779828" y="3004482"/>
            <a:ext cx="149529" cy="230590"/>
            <a:chOff x="5726350" y="2028150"/>
            <a:chExt cx="312300" cy="481600"/>
          </a:xfrm>
        </p:grpSpPr>
        <p:sp>
          <p:nvSpPr>
            <p:cNvPr id="3954" name="Google Shape;3954;p5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5" name="Google Shape;3955;p5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6" name="Google Shape;3956;p5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57" name="Google Shape;3957;p58"/>
          <p:cNvGrpSpPr/>
          <p:nvPr/>
        </p:nvGrpSpPr>
        <p:grpSpPr>
          <a:xfrm>
            <a:off x="4024764" y="3006595"/>
            <a:ext cx="226365" cy="226365"/>
            <a:chOff x="6239925" y="2032450"/>
            <a:chExt cx="472775" cy="472775"/>
          </a:xfrm>
        </p:grpSpPr>
        <p:sp>
          <p:nvSpPr>
            <p:cNvPr id="3958" name="Google Shape;3958;p5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9" name="Google Shape;3959;p5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60" name="Google Shape;3960;p58"/>
          <p:cNvGrpSpPr/>
          <p:nvPr/>
        </p:nvGrpSpPr>
        <p:grpSpPr>
          <a:xfrm>
            <a:off x="4330172" y="2205605"/>
            <a:ext cx="227562" cy="126092"/>
            <a:chOff x="903075" y="2730000"/>
            <a:chExt cx="475275" cy="263350"/>
          </a:xfrm>
        </p:grpSpPr>
        <p:sp>
          <p:nvSpPr>
            <p:cNvPr id="3961" name="Google Shape;3961;p5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2" name="Google Shape;3962;p5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3" name="Google Shape;3963;p5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64" name="Google Shape;3964;p58"/>
          <p:cNvGrpSpPr/>
          <p:nvPr/>
        </p:nvGrpSpPr>
        <p:grpSpPr>
          <a:xfrm>
            <a:off x="1749075" y="3004428"/>
            <a:ext cx="230698" cy="230698"/>
            <a:chOff x="1492675" y="2027925"/>
            <a:chExt cx="481825" cy="481825"/>
          </a:xfrm>
        </p:grpSpPr>
        <p:sp>
          <p:nvSpPr>
            <p:cNvPr id="3965" name="Google Shape;3965;p5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6" name="Google Shape;3966;p5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7" name="Google Shape;3967;p5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8" name="Google Shape;3968;p5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9" name="Google Shape;3969;p5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0" name="Google Shape;3970;p58"/>
          <p:cNvGrpSpPr/>
          <p:nvPr/>
        </p:nvGrpSpPr>
        <p:grpSpPr>
          <a:xfrm>
            <a:off x="4623101" y="2153302"/>
            <a:ext cx="230698" cy="230698"/>
            <a:chOff x="1492675" y="2620775"/>
            <a:chExt cx="481825" cy="481825"/>
          </a:xfrm>
        </p:grpSpPr>
        <p:sp>
          <p:nvSpPr>
            <p:cNvPr id="3971" name="Google Shape;3971;p5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2" name="Google Shape;3972;p5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73" name="Google Shape;3973;p58"/>
          <p:cNvSpPr/>
          <p:nvPr/>
        </p:nvSpPr>
        <p:spPr>
          <a:xfrm>
            <a:off x="4895078" y="2153237"/>
            <a:ext cx="239711" cy="23069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74" name="Google Shape;3974;p58"/>
          <p:cNvGrpSpPr/>
          <p:nvPr/>
        </p:nvGrpSpPr>
        <p:grpSpPr>
          <a:xfrm>
            <a:off x="5183268" y="2164171"/>
            <a:ext cx="226843" cy="208960"/>
            <a:chOff x="2682350" y="2643425"/>
            <a:chExt cx="473775" cy="436425"/>
          </a:xfrm>
        </p:grpSpPr>
        <p:sp>
          <p:nvSpPr>
            <p:cNvPr id="3975" name="Google Shape;3975;p5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6" name="Google Shape;3976;p5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7" name="Google Shape;3977;p5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8" name="Google Shape;3978;p5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9" name="Google Shape;3979;p5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0" name="Google Shape;3980;p5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1" name="Google Shape;3981;p5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82" name="Google Shape;3982;p58"/>
          <p:cNvGrpSpPr/>
          <p:nvPr/>
        </p:nvGrpSpPr>
        <p:grpSpPr>
          <a:xfrm>
            <a:off x="5499808" y="2153302"/>
            <a:ext cx="162205" cy="230698"/>
            <a:chOff x="3342725" y="2620775"/>
            <a:chExt cx="338775" cy="481825"/>
          </a:xfrm>
        </p:grpSpPr>
        <p:sp>
          <p:nvSpPr>
            <p:cNvPr id="3983" name="Google Shape;3983;p5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4" name="Google Shape;3984;p5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5" name="Google Shape;3985;p5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86" name="Google Shape;3986;p58"/>
          <p:cNvGrpSpPr/>
          <p:nvPr/>
        </p:nvGrpSpPr>
        <p:grpSpPr>
          <a:xfrm>
            <a:off x="5767565" y="2153302"/>
            <a:ext cx="189246" cy="230698"/>
            <a:chOff x="3907325" y="2620775"/>
            <a:chExt cx="395250" cy="481825"/>
          </a:xfrm>
        </p:grpSpPr>
        <p:sp>
          <p:nvSpPr>
            <p:cNvPr id="3987" name="Google Shape;3987;p5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8" name="Google Shape;3988;p5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9" name="Google Shape;3989;p5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0" name="Google Shape;3990;p5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91" name="Google Shape;3991;p58"/>
          <p:cNvGrpSpPr/>
          <p:nvPr/>
        </p:nvGrpSpPr>
        <p:grpSpPr>
          <a:xfrm>
            <a:off x="6034939" y="2160514"/>
            <a:ext cx="230698" cy="216274"/>
            <a:chOff x="4456875" y="2635825"/>
            <a:chExt cx="481825" cy="451700"/>
          </a:xfrm>
        </p:grpSpPr>
        <p:sp>
          <p:nvSpPr>
            <p:cNvPr id="3992" name="Google Shape;3992;p5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3" name="Google Shape;3993;p5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4" name="Google Shape;3994;p5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5" name="Google Shape;3995;p5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6" name="Google Shape;3996;p5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7" name="Google Shape;3997;p5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98" name="Google Shape;3998;p58"/>
          <p:cNvGrpSpPr/>
          <p:nvPr/>
        </p:nvGrpSpPr>
        <p:grpSpPr>
          <a:xfrm>
            <a:off x="6323895" y="2160514"/>
            <a:ext cx="230698" cy="216274"/>
            <a:chOff x="5049725" y="2635825"/>
            <a:chExt cx="481825" cy="451700"/>
          </a:xfrm>
        </p:grpSpPr>
        <p:sp>
          <p:nvSpPr>
            <p:cNvPr id="3999" name="Google Shape;3999;p5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0" name="Google Shape;4000;p5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1" name="Google Shape;4001;p5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02" name="Google Shape;4002;p58"/>
          <p:cNvGrpSpPr/>
          <p:nvPr/>
        </p:nvGrpSpPr>
        <p:grpSpPr>
          <a:xfrm>
            <a:off x="6604855" y="2153601"/>
            <a:ext cx="230231" cy="230099"/>
            <a:chOff x="5643000" y="2621375"/>
            <a:chExt cx="480850" cy="480575"/>
          </a:xfrm>
        </p:grpSpPr>
        <p:sp>
          <p:nvSpPr>
            <p:cNvPr id="4003" name="Google Shape;4003;p5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4" name="Google Shape;4004;p5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5" name="Google Shape;4005;p5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6" name="Google Shape;4006;p5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7" name="Google Shape;4007;p5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8" name="Google Shape;4008;p5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9" name="Google Shape;4009;p5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10" name="Google Shape;4010;p58"/>
          <p:cNvGrpSpPr/>
          <p:nvPr/>
        </p:nvGrpSpPr>
        <p:grpSpPr>
          <a:xfrm>
            <a:off x="6890046" y="2153302"/>
            <a:ext cx="230770" cy="230698"/>
            <a:chOff x="6235250" y="2620775"/>
            <a:chExt cx="481975" cy="481825"/>
          </a:xfrm>
        </p:grpSpPr>
        <p:sp>
          <p:nvSpPr>
            <p:cNvPr id="4011" name="Google Shape;4011;p5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2" name="Google Shape;4012;p5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3" name="Google Shape;4013;p5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4" name="Google Shape;4014;p5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5" name="Google Shape;4015;p5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16" name="Google Shape;4016;p58"/>
          <p:cNvSpPr/>
          <p:nvPr/>
        </p:nvSpPr>
        <p:spPr>
          <a:xfrm>
            <a:off x="4326623" y="2448089"/>
            <a:ext cx="234624" cy="217806"/>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017" name="Google Shape;4017;p58"/>
          <p:cNvGrpSpPr/>
          <p:nvPr/>
        </p:nvGrpSpPr>
        <p:grpSpPr>
          <a:xfrm>
            <a:off x="4622474" y="2441724"/>
            <a:ext cx="231955" cy="230698"/>
            <a:chOff x="1535000" y="3223325"/>
            <a:chExt cx="484450" cy="481825"/>
          </a:xfrm>
        </p:grpSpPr>
        <p:sp>
          <p:nvSpPr>
            <p:cNvPr id="4018" name="Google Shape;4018;p5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9" name="Google Shape;4019;p5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0" name="Google Shape;4020;p5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21" name="Google Shape;4021;p58"/>
          <p:cNvGrpSpPr/>
          <p:nvPr/>
        </p:nvGrpSpPr>
        <p:grpSpPr>
          <a:xfrm>
            <a:off x="4899627" y="2465729"/>
            <a:ext cx="230698" cy="182686"/>
            <a:chOff x="2085525" y="3263750"/>
            <a:chExt cx="481825" cy="381550"/>
          </a:xfrm>
        </p:grpSpPr>
        <p:sp>
          <p:nvSpPr>
            <p:cNvPr id="4022" name="Google Shape;4022;p5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3" name="Google Shape;4023;p5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24" name="Google Shape;4024;p58"/>
          <p:cNvSpPr/>
          <p:nvPr/>
        </p:nvSpPr>
        <p:spPr>
          <a:xfrm>
            <a:off x="5181287" y="2487528"/>
            <a:ext cx="230698" cy="138924"/>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025" name="Google Shape;4025;p58"/>
          <p:cNvGrpSpPr/>
          <p:nvPr/>
        </p:nvGrpSpPr>
        <p:grpSpPr>
          <a:xfrm>
            <a:off x="5465239" y="2441717"/>
            <a:ext cx="231344" cy="230710"/>
            <a:chOff x="3270450" y="3213625"/>
            <a:chExt cx="483175" cy="481850"/>
          </a:xfrm>
        </p:grpSpPr>
        <p:sp>
          <p:nvSpPr>
            <p:cNvPr id="4026" name="Google Shape;4026;p5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7" name="Google Shape;4027;p5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28" name="Google Shape;4028;p58"/>
          <p:cNvGrpSpPr/>
          <p:nvPr/>
        </p:nvGrpSpPr>
        <p:grpSpPr>
          <a:xfrm>
            <a:off x="5804750" y="2441723"/>
            <a:ext cx="114876" cy="230698"/>
            <a:chOff x="3984950" y="3213600"/>
            <a:chExt cx="239925" cy="481825"/>
          </a:xfrm>
        </p:grpSpPr>
        <p:sp>
          <p:nvSpPr>
            <p:cNvPr id="4029" name="Google Shape;4029;p5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0" name="Google Shape;4030;p5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31" name="Google Shape;4031;p58"/>
          <p:cNvSpPr/>
          <p:nvPr/>
        </p:nvSpPr>
        <p:spPr>
          <a:xfrm>
            <a:off x="6034832" y="2441644"/>
            <a:ext cx="230734" cy="230698"/>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2" name="Google Shape;4032;p58"/>
          <p:cNvSpPr/>
          <p:nvPr/>
        </p:nvSpPr>
        <p:spPr>
          <a:xfrm>
            <a:off x="6323794" y="2455145"/>
            <a:ext cx="230698" cy="203693"/>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033" name="Google Shape;4033;p58"/>
          <p:cNvGrpSpPr/>
          <p:nvPr/>
        </p:nvGrpSpPr>
        <p:grpSpPr>
          <a:xfrm>
            <a:off x="6599193" y="2461911"/>
            <a:ext cx="241555" cy="190323"/>
            <a:chOff x="5629975" y="3255775"/>
            <a:chExt cx="504500" cy="397500"/>
          </a:xfrm>
        </p:grpSpPr>
        <p:sp>
          <p:nvSpPr>
            <p:cNvPr id="4034" name="Google Shape;4034;p5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5" name="Google Shape;4035;p5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6" name="Google Shape;4036;p5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7" name="Google Shape;4037;p5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8" name="Google Shape;4038;p5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9" name="Google Shape;4039;p58"/>
          <p:cNvGrpSpPr/>
          <p:nvPr/>
        </p:nvGrpSpPr>
        <p:grpSpPr>
          <a:xfrm>
            <a:off x="6889741" y="2461983"/>
            <a:ext cx="231380" cy="190179"/>
            <a:chOff x="6234950" y="3255925"/>
            <a:chExt cx="483250" cy="397200"/>
          </a:xfrm>
        </p:grpSpPr>
        <p:sp>
          <p:nvSpPr>
            <p:cNvPr id="4040" name="Google Shape;4040;p5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1" name="Google Shape;4041;p5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2" name="Google Shape;4042;p5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3" name="Google Shape;4043;p5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4" name="Google Shape;4044;p5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5" name="Google Shape;4045;p5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6" name="Google Shape;4046;p58"/>
          <p:cNvGrpSpPr/>
          <p:nvPr/>
        </p:nvGrpSpPr>
        <p:grpSpPr>
          <a:xfrm>
            <a:off x="4335816" y="2723695"/>
            <a:ext cx="216274" cy="230698"/>
            <a:chOff x="914900" y="3806450"/>
            <a:chExt cx="451700" cy="481825"/>
          </a:xfrm>
        </p:grpSpPr>
        <p:sp>
          <p:nvSpPr>
            <p:cNvPr id="4047" name="Google Shape;4047;p5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8" name="Google Shape;4048;p5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9" name="Google Shape;4049;p5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0" name="Google Shape;4050;p5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1" name="Google Shape;4051;p5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52" name="Google Shape;4052;p58"/>
          <p:cNvGrpSpPr/>
          <p:nvPr/>
        </p:nvGrpSpPr>
        <p:grpSpPr>
          <a:xfrm>
            <a:off x="4620689" y="2723569"/>
            <a:ext cx="235522" cy="230949"/>
            <a:chOff x="1490050" y="3805975"/>
            <a:chExt cx="491900" cy="482350"/>
          </a:xfrm>
        </p:grpSpPr>
        <p:sp>
          <p:nvSpPr>
            <p:cNvPr id="4053" name="Google Shape;4053;p5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4" name="Google Shape;4054;p5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5" name="Google Shape;4055;p5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6" name="Google Shape;4056;p5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57" name="Google Shape;4057;p58"/>
          <p:cNvGrpSpPr/>
          <p:nvPr/>
        </p:nvGrpSpPr>
        <p:grpSpPr>
          <a:xfrm>
            <a:off x="4908927" y="2723695"/>
            <a:ext cx="212096" cy="230698"/>
            <a:chOff x="2104275" y="3806450"/>
            <a:chExt cx="442975" cy="481825"/>
          </a:xfrm>
        </p:grpSpPr>
        <p:sp>
          <p:nvSpPr>
            <p:cNvPr id="4058" name="Google Shape;4058;p5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9" name="Google Shape;4059;p5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0" name="Google Shape;4060;p58"/>
          <p:cNvGrpSpPr/>
          <p:nvPr/>
        </p:nvGrpSpPr>
        <p:grpSpPr>
          <a:xfrm>
            <a:off x="5196925" y="2723695"/>
            <a:ext cx="199528" cy="230698"/>
            <a:chOff x="2710875" y="3806450"/>
            <a:chExt cx="416725" cy="481825"/>
          </a:xfrm>
        </p:grpSpPr>
        <p:sp>
          <p:nvSpPr>
            <p:cNvPr id="4061" name="Google Shape;4061;p5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2" name="Google Shape;4062;p5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3" name="Google Shape;4063;p58"/>
          <p:cNvGrpSpPr/>
          <p:nvPr/>
        </p:nvGrpSpPr>
        <p:grpSpPr>
          <a:xfrm>
            <a:off x="5465562" y="2751196"/>
            <a:ext cx="230698" cy="175696"/>
            <a:chOff x="3271200" y="3863875"/>
            <a:chExt cx="481825" cy="366950"/>
          </a:xfrm>
        </p:grpSpPr>
        <p:sp>
          <p:nvSpPr>
            <p:cNvPr id="4064" name="Google Shape;4064;p5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5" name="Google Shape;4065;p5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6" name="Google Shape;4066;p58"/>
          <p:cNvGrpSpPr/>
          <p:nvPr/>
        </p:nvGrpSpPr>
        <p:grpSpPr>
          <a:xfrm>
            <a:off x="5761706" y="2723850"/>
            <a:ext cx="200964" cy="230387"/>
            <a:chOff x="3895050" y="3806775"/>
            <a:chExt cx="419725" cy="481175"/>
          </a:xfrm>
        </p:grpSpPr>
        <p:sp>
          <p:nvSpPr>
            <p:cNvPr id="4067" name="Google Shape;4067;p5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8" name="Google Shape;4068;p5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9" name="Google Shape;4069;p58"/>
          <p:cNvGrpSpPr/>
          <p:nvPr/>
        </p:nvGrpSpPr>
        <p:grpSpPr>
          <a:xfrm>
            <a:off x="6035945" y="2723701"/>
            <a:ext cx="228687" cy="230686"/>
            <a:chOff x="4464775" y="3806475"/>
            <a:chExt cx="477625" cy="481800"/>
          </a:xfrm>
        </p:grpSpPr>
        <p:sp>
          <p:nvSpPr>
            <p:cNvPr id="4070" name="Google Shape;4070;p5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1" name="Google Shape;4071;p5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2" name="Google Shape;4072;p5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3" name="Google Shape;4073;p5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4" name="Google Shape;4074;p5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5" name="Google Shape;4075;p5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76" name="Google Shape;4076;p58"/>
          <p:cNvGrpSpPr/>
          <p:nvPr/>
        </p:nvGrpSpPr>
        <p:grpSpPr>
          <a:xfrm>
            <a:off x="6323895" y="2723695"/>
            <a:ext cx="230698" cy="230698"/>
            <a:chOff x="5049725" y="3806450"/>
            <a:chExt cx="481825" cy="481825"/>
          </a:xfrm>
        </p:grpSpPr>
        <p:sp>
          <p:nvSpPr>
            <p:cNvPr id="4077" name="Google Shape;4077;p5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8" name="Google Shape;4078;p5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9" name="Google Shape;4079;p5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80" name="Google Shape;4080;p58"/>
          <p:cNvGrpSpPr/>
          <p:nvPr/>
        </p:nvGrpSpPr>
        <p:grpSpPr>
          <a:xfrm>
            <a:off x="6604621" y="2723695"/>
            <a:ext cx="230698" cy="230698"/>
            <a:chOff x="5651375" y="3806450"/>
            <a:chExt cx="481825" cy="481825"/>
          </a:xfrm>
        </p:grpSpPr>
        <p:sp>
          <p:nvSpPr>
            <p:cNvPr id="4081" name="Google Shape;4081;p5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2" name="Google Shape;4082;p5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3" name="Google Shape;4083;p5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4" name="Google Shape;4084;p5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85" name="Google Shape;4085;p58"/>
          <p:cNvGrpSpPr/>
          <p:nvPr/>
        </p:nvGrpSpPr>
        <p:grpSpPr>
          <a:xfrm>
            <a:off x="6903937" y="2725047"/>
            <a:ext cx="202987" cy="227993"/>
            <a:chOff x="6264300" y="3809300"/>
            <a:chExt cx="423950" cy="476175"/>
          </a:xfrm>
        </p:grpSpPr>
        <p:sp>
          <p:nvSpPr>
            <p:cNvPr id="4086" name="Google Shape;4086;p5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7" name="Google Shape;4087;p5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8" name="Google Shape;4088;p5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89" name="Google Shape;4089;p58"/>
          <p:cNvGrpSpPr/>
          <p:nvPr/>
        </p:nvGrpSpPr>
        <p:grpSpPr>
          <a:xfrm>
            <a:off x="4328155" y="3004481"/>
            <a:ext cx="231596" cy="230710"/>
            <a:chOff x="898875" y="4399275"/>
            <a:chExt cx="483700" cy="481850"/>
          </a:xfrm>
        </p:grpSpPr>
        <p:sp>
          <p:nvSpPr>
            <p:cNvPr id="4090" name="Google Shape;4090;p5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1" name="Google Shape;4091;p5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2" name="Google Shape;4092;p5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3" name="Google Shape;4093;p5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4" name="Google Shape;4094;p5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5" name="Google Shape;4095;p5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6" name="Google Shape;4096;p5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7" name="Google Shape;4097;p5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98" name="Google Shape;4098;p58"/>
          <p:cNvGrpSpPr/>
          <p:nvPr/>
        </p:nvGrpSpPr>
        <p:grpSpPr>
          <a:xfrm>
            <a:off x="4623101" y="3014853"/>
            <a:ext cx="230698" cy="209966"/>
            <a:chOff x="1492675" y="4420975"/>
            <a:chExt cx="481825" cy="438525"/>
          </a:xfrm>
        </p:grpSpPr>
        <p:sp>
          <p:nvSpPr>
            <p:cNvPr id="4099" name="Google Shape;4099;p5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0" name="Google Shape;4100;p5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1" name="Google Shape;4101;p5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2" name="Google Shape;4102;p5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3" name="Google Shape;4103;p5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04" name="Google Shape;4104;p58"/>
          <p:cNvGrpSpPr/>
          <p:nvPr/>
        </p:nvGrpSpPr>
        <p:grpSpPr>
          <a:xfrm>
            <a:off x="4898495" y="3004942"/>
            <a:ext cx="232960" cy="229788"/>
            <a:chOff x="2084100" y="4400250"/>
            <a:chExt cx="486550" cy="479925"/>
          </a:xfrm>
        </p:grpSpPr>
        <p:sp>
          <p:nvSpPr>
            <p:cNvPr id="4105" name="Google Shape;4105;p5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6" name="Google Shape;4106;p5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7" name="Google Shape;4107;p5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8" name="Google Shape;4108;p5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9" name="Google Shape;4109;p5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0" name="Google Shape;4110;p5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11" name="Google Shape;4111;p58"/>
          <p:cNvGrpSpPr/>
          <p:nvPr/>
        </p:nvGrpSpPr>
        <p:grpSpPr>
          <a:xfrm>
            <a:off x="5195310" y="3004499"/>
            <a:ext cx="202760" cy="230674"/>
            <a:chOff x="2707950" y="4399325"/>
            <a:chExt cx="423475" cy="481775"/>
          </a:xfrm>
        </p:grpSpPr>
        <p:sp>
          <p:nvSpPr>
            <p:cNvPr id="4112" name="Google Shape;4112;p5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3" name="Google Shape;4113;p5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4" name="Google Shape;4114;p5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5" name="Google Shape;4115;p5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6" name="Google Shape;4116;p5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7" name="Google Shape;4117;p5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8" name="Google Shape;4118;p5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9" name="Google Shape;4119;p5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0" name="Google Shape;4120;p5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1" name="Google Shape;4121;p5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2" name="Google Shape;4122;p5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3" name="Google Shape;4123;p5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24" name="Google Shape;4124;p58"/>
          <p:cNvGrpSpPr/>
          <p:nvPr/>
        </p:nvGrpSpPr>
        <p:grpSpPr>
          <a:xfrm>
            <a:off x="5487390" y="3004481"/>
            <a:ext cx="187043" cy="230710"/>
            <a:chOff x="3330525" y="4399275"/>
            <a:chExt cx="390650" cy="481850"/>
          </a:xfrm>
        </p:grpSpPr>
        <p:sp>
          <p:nvSpPr>
            <p:cNvPr id="4125" name="Google Shape;4125;p5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6" name="Google Shape;4126;p5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7" name="Google Shape;4127;p5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8" name="Google Shape;4128;p5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9" name="Google Shape;4129;p5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0" name="Google Shape;4130;p5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1" name="Google Shape;4131;p5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2" name="Google Shape;4132;p58"/>
          <p:cNvGrpSpPr/>
          <p:nvPr/>
        </p:nvGrpSpPr>
        <p:grpSpPr>
          <a:xfrm>
            <a:off x="5776076" y="3004487"/>
            <a:ext cx="172224" cy="230698"/>
            <a:chOff x="3938800" y="4399275"/>
            <a:chExt cx="359700" cy="481825"/>
          </a:xfrm>
        </p:grpSpPr>
        <p:sp>
          <p:nvSpPr>
            <p:cNvPr id="4133" name="Google Shape;4133;p5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4" name="Google Shape;4134;p5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5" name="Google Shape;4135;p5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6" name="Google Shape;4136;p5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7" name="Google Shape;4137;p5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8" name="Google Shape;4138;p58"/>
          <p:cNvGrpSpPr/>
          <p:nvPr/>
        </p:nvGrpSpPr>
        <p:grpSpPr>
          <a:xfrm>
            <a:off x="6096214" y="3004487"/>
            <a:ext cx="108149" cy="230698"/>
            <a:chOff x="4584850" y="4399275"/>
            <a:chExt cx="225875" cy="481825"/>
          </a:xfrm>
        </p:grpSpPr>
        <p:sp>
          <p:nvSpPr>
            <p:cNvPr id="4139" name="Google Shape;4139;p5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0" name="Google Shape;4140;p5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41" name="Google Shape;4141;p58"/>
          <p:cNvSpPr/>
          <p:nvPr/>
        </p:nvSpPr>
        <p:spPr>
          <a:xfrm>
            <a:off x="6312567" y="3004426"/>
            <a:ext cx="253154" cy="23060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142" name="Google Shape;4142;p58"/>
          <p:cNvGrpSpPr/>
          <p:nvPr/>
        </p:nvGrpSpPr>
        <p:grpSpPr>
          <a:xfrm>
            <a:off x="6604621" y="3004487"/>
            <a:ext cx="230698" cy="230698"/>
            <a:chOff x="5642550" y="4399275"/>
            <a:chExt cx="481825" cy="481825"/>
          </a:xfrm>
        </p:grpSpPr>
        <p:sp>
          <p:nvSpPr>
            <p:cNvPr id="4143" name="Google Shape;4143;p5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4" name="Google Shape;4144;p5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45" name="Google Shape;4145;p58"/>
          <p:cNvGrpSpPr/>
          <p:nvPr/>
        </p:nvGrpSpPr>
        <p:grpSpPr>
          <a:xfrm>
            <a:off x="6881900" y="3012585"/>
            <a:ext cx="247061" cy="214502"/>
            <a:chOff x="6218300" y="4416175"/>
            <a:chExt cx="516000" cy="448000"/>
          </a:xfrm>
        </p:grpSpPr>
        <p:sp>
          <p:nvSpPr>
            <p:cNvPr id="4146" name="Google Shape;4146;p5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7" name="Google Shape;4147;p5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8" name="Google Shape;4148;p5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49" name="Google Shape;4149;p58"/>
          <p:cNvGrpSpPr/>
          <p:nvPr/>
        </p:nvGrpSpPr>
        <p:grpSpPr>
          <a:xfrm>
            <a:off x="7161095" y="2153361"/>
            <a:ext cx="230698" cy="230698"/>
            <a:chOff x="899850" y="4992125"/>
            <a:chExt cx="481825" cy="481825"/>
          </a:xfrm>
        </p:grpSpPr>
        <p:sp>
          <p:nvSpPr>
            <p:cNvPr id="4150" name="Google Shape;4150;p5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1" name="Google Shape;4151;p5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2" name="Google Shape;4152;p5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53" name="Google Shape;4153;p58"/>
          <p:cNvGrpSpPr/>
          <p:nvPr/>
        </p:nvGrpSpPr>
        <p:grpSpPr>
          <a:xfrm>
            <a:off x="7161106" y="2441767"/>
            <a:ext cx="230698" cy="230698"/>
            <a:chOff x="1492675" y="4992125"/>
            <a:chExt cx="481825" cy="481825"/>
          </a:xfrm>
        </p:grpSpPr>
        <p:sp>
          <p:nvSpPr>
            <p:cNvPr id="4154" name="Google Shape;4154;p5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5" name="Google Shape;4155;p5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56" name="Google Shape;4156;p58"/>
          <p:cNvGrpSpPr/>
          <p:nvPr/>
        </p:nvGrpSpPr>
        <p:grpSpPr>
          <a:xfrm>
            <a:off x="7161118" y="2723724"/>
            <a:ext cx="230698" cy="230698"/>
            <a:chOff x="2085525" y="4992125"/>
            <a:chExt cx="481825" cy="481825"/>
          </a:xfrm>
        </p:grpSpPr>
        <p:sp>
          <p:nvSpPr>
            <p:cNvPr id="4157" name="Google Shape;4157;p5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8" name="Google Shape;4158;p5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59" name="Google Shape;4159;p58"/>
          <p:cNvGrpSpPr/>
          <p:nvPr/>
        </p:nvGrpSpPr>
        <p:grpSpPr>
          <a:xfrm>
            <a:off x="7449623" y="2153361"/>
            <a:ext cx="230698" cy="230698"/>
            <a:chOff x="2678350" y="4992125"/>
            <a:chExt cx="481825" cy="481825"/>
          </a:xfrm>
        </p:grpSpPr>
        <p:sp>
          <p:nvSpPr>
            <p:cNvPr id="4160" name="Google Shape;4160;p5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1" name="Google Shape;4161;p5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2" name="Google Shape;4162;p5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3" name="Google Shape;4163;p58"/>
          <p:cNvGrpSpPr/>
          <p:nvPr/>
        </p:nvGrpSpPr>
        <p:grpSpPr>
          <a:xfrm>
            <a:off x="7161142" y="3004502"/>
            <a:ext cx="230698" cy="230698"/>
            <a:chOff x="3271200" y="4992125"/>
            <a:chExt cx="481825" cy="481825"/>
          </a:xfrm>
        </p:grpSpPr>
        <p:sp>
          <p:nvSpPr>
            <p:cNvPr id="4164" name="Google Shape;4164;p5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5" name="Google Shape;4165;p5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6" name="Google Shape;4166;p5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7" name="Google Shape;4167;p58"/>
          <p:cNvGrpSpPr/>
          <p:nvPr/>
        </p:nvGrpSpPr>
        <p:grpSpPr>
          <a:xfrm>
            <a:off x="7449593" y="2442468"/>
            <a:ext cx="230806" cy="229297"/>
            <a:chOff x="3863900" y="4993625"/>
            <a:chExt cx="482050" cy="478900"/>
          </a:xfrm>
        </p:grpSpPr>
        <p:sp>
          <p:nvSpPr>
            <p:cNvPr id="4168" name="Google Shape;4168;p5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9" name="Google Shape;4169;p5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0" name="Google Shape;4170;p5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1" name="Google Shape;4171;p5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72" name="Google Shape;4172;p58"/>
          <p:cNvGrpSpPr/>
          <p:nvPr/>
        </p:nvGrpSpPr>
        <p:grpSpPr>
          <a:xfrm>
            <a:off x="7449605" y="2724424"/>
            <a:ext cx="230806" cy="229297"/>
            <a:chOff x="4456725" y="4993625"/>
            <a:chExt cx="482050" cy="478900"/>
          </a:xfrm>
        </p:grpSpPr>
        <p:sp>
          <p:nvSpPr>
            <p:cNvPr id="4173" name="Google Shape;4173;p5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4" name="Google Shape;4174;p5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5" name="Google Shape;4175;p5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6" name="Google Shape;4176;p5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77" name="Google Shape;4177;p58"/>
          <p:cNvGrpSpPr/>
          <p:nvPr/>
        </p:nvGrpSpPr>
        <p:grpSpPr>
          <a:xfrm>
            <a:off x="7449617" y="3005196"/>
            <a:ext cx="230806" cy="229309"/>
            <a:chOff x="5049575" y="4993600"/>
            <a:chExt cx="482050" cy="478925"/>
          </a:xfrm>
        </p:grpSpPr>
        <p:sp>
          <p:nvSpPr>
            <p:cNvPr id="4178" name="Google Shape;4178;p5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9" name="Google Shape;4179;p5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0" name="Google Shape;4180;p5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1" name="Google Shape;4181;p5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82" name="Google Shape;4182;p58"/>
          <p:cNvGrpSpPr/>
          <p:nvPr/>
        </p:nvGrpSpPr>
        <p:grpSpPr>
          <a:xfrm>
            <a:off x="1464620" y="3389882"/>
            <a:ext cx="231320" cy="203310"/>
            <a:chOff x="892750" y="267400"/>
            <a:chExt cx="483125" cy="424625"/>
          </a:xfrm>
        </p:grpSpPr>
        <p:sp>
          <p:nvSpPr>
            <p:cNvPr id="4183" name="Google Shape;4183;p58"/>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4" name="Google Shape;4184;p58"/>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5" name="Google Shape;4185;p58"/>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86" name="Google Shape;4186;p58"/>
          <p:cNvGrpSpPr/>
          <p:nvPr/>
        </p:nvGrpSpPr>
        <p:grpSpPr>
          <a:xfrm>
            <a:off x="1762763" y="3375865"/>
            <a:ext cx="203322" cy="231344"/>
            <a:chOff x="1516475" y="238075"/>
            <a:chExt cx="424650" cy="483175"/>
          </a:xfrm>
        </p:grpSpPr>
        <p:sp>
          <p:nvSpPr>
            <p:cNvPr id="4187" name="Google Shape;4187;p58"/>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8" name="Google Shape;4188;p58"/>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89" name="Google Shape;4189;p58"/>
          <p:cNvGrpSpPr/>
          <p:nvPr/>
        </p:nvGrpSpPr>
        <p:grpSpPr>
          <a:xfrm>
            <a:off x="2030071" y="3430538"/>
            <a:ext cx="232218" cy="121998"/>
            <a:chOff x="2080675" y="352325"/>
            <a:chExt cx="485000" cy="254800"/>
          </a:xfrm>
        </p:grpSpPr>
        <p:sp>
          <p:nvSpPr>
            <p:cNvPr id="4190" name="Google Shape;4190;p58"/>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1" name="Google Shape;4191;p58"/>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92" name="Google Shape;4192;p58"/>
          <p:cNvGrpSpPr/>
          <p:nvPr/>
        </p:nvGrpSpPr>
        <p:grpSpPr>
          <a:xfrm>
            <a:off x="2335521" y="3375877"/>
            <a:ext cx="203322" cy="231320"/>
            <a:chOff x="2705375" y="238125"/>
            <a:chExt cx="424650" cy="483125"/>
          </a:xfrm>
        </p:grpSpPr>
        <p:sp>
          <p:nvSpPr>
            <p:cNvPr id="4193" name="Google Shape;4193;p58"/>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4" name="Google Shape;4194;p58"/>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5" name="Google Shape;4195;p58"/>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6" name="Google Shape;4196;p58"/>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97" name="Google Shape;4197;p58"/>
          <p:cNvGrpSpPr/>
          <p:nvPr/>
        </p:nvGrpSpPr>
        <p:grpSpPr>
          <a:xfrm>
            <a:off x="2618504" y="3376093"/>
            <a:ext cx="204795" cy="230889"/>
            <a:chOff x="3299850" y="238575"/>
            <a:chExt cx="427725" cy="482225"/>
          </a:xfrm>
        </p:grpSpPr>
        <p:sp>
          <p:nvSpPr>
            <p:cNvPr id="4198" name="Google Shape;4198;p58"/>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9" name="Google Shape;4199;p58"/>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0" name="Google Shape;4200;p58"/>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1" name="Google Shape;4201;p58"/>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2" name="Google Shape;4202;p58"/>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3" name="Google Shape;4203;p58"/>
          <p:cNvGrpSpPr/>
          <p:nvPr/>
        </p:nvGrpSpPr>
        <p:grpSpPr>
          <a:xfrm>
            <a:off x="2881617" y="3375877"/>
            <a:ext cx="239675" cy="231320"/>
            <a:chOff x="3857225" y="238125"/>
            <a:chExt cx="500575" cy="483125"/>
          </a:xfrm>
        </p:grpSpPr>
        <p:sp>
          <p:nvSpPr>
            <p:cNvPr id="4204" name="Google Shape;4204;p58"/>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5" name="Google Shape;4205;p58"/>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6" name="Google Shape;4206;p58"/>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7" name="Google Shape;4207;p58"/>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8" name="Google Shape;4208;p58"/>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9" name="Google Shape;4209;p58"/>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0" name="Google Shape;4210;p58"/>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11" name="Google Shape;4211;p58"/>
          <p:cNvSpPr/>
          <p:nvPr/>
        </p:nvSpPr>
        <p:spPr>
          <a:xfrm>
            <a:off x="3165768" y="3375889"/>
            <a:ext cx="239675" cy="231284"/>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12" name="Google Shape;4212;p58"/>
          <p:cNvGrpSpPr/>
          <p:nvPr/>
        </p:nvGrpSpPr>
        <p:grpSpPr>
          <a:xfrm>
            <a:off x="3457440" y="3375895"/>
            <a:ext cx="231332" cy="231284"/>
            <a:chOff x="5053900" y="238200"/>
            <a:chExt cx="483150" cy="483050"/>
          </a:xfrm>
        </p:grpSpPr>
        <p:sp>
          <p:nvSpPr>
            <p:cNvPr id="4213" name="Google Shape;4213;p58"/>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4" name="Google Shape;4214;p58"/>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5" name="Google Shape;4215;p58"/>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6" name="Google Shape;4216;p58"/>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17" name="Google Shape;4217;p58"/>
          <p:cNvGrpSpPr/>
          <p:nvPr/>
        </p:nvGrpSpPr>
        <p:grpSpPr>
          <a:xfrm>
            <a:off x="3738932" y="3375877"/>
            <a:ext cx="231320" cy="231320"/>
            <a:chOff x="5648375" y="238125"/>
            <a:chExt cx="483125" cy="483125"/>
          </a:xfrm>
        </p:grpSpPr>
        <p:sp>
          <p:nvSpPr>
            <p:cNvPr id="4218" name="Google Shape;4218;p58"/>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9" name="Google Shape;4219;p58"/>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0" name="Google Shape;4220;p58"/>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1" name="Google Shape;4221;p58"/>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2" name="Google Shape;4222;p58"/>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3" name="Google Shape;4223;p58"/>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4" name="Google Shape;4224;p58"/>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5" name="Google Shape;4225;p58"/>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6" name="Google Shape;4226;p58"/>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7" name="Google Shape;4227;p58"/>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28" name="Google Shape;4228;p58"/>
          <p:cNvGrpSpPr/>
          <p:nvPr/>
        </p:nvGrpSpPr>
        <p:grpSpPr>
          <a:xfrm>
            <a:off x="4022286" y="3375877"/>
            <a:ext cx="231320" cy="231320"/>
            <a:chOff x="6242825" y="238125"/>
            <a:chExt cx="483125" cy="483125"/>
          </a:xfrm>
        </p:grpSpPr>
        <p:sp>
          <p:nvSpPr>
            <p:cNvPr id="4229" name="Google Shape;4229;p58"/>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0" name="Google Shape;4230;p58"/>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1" name="Google Shape;4231;p58"/>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2" name="Google Shape;4232;p58"/>
          <p:cNvGrpSpPr/>
          <p:nvPr/>
        </p:nvGrpSpPr>
        <p:grpSpPr>
          <a:xfrm>
            <a:off x="1463465" y="3675236"/>
            <a:ext cx="233630" cy="203287"/>
            <a:chOff x="889275" y="861850"/>
            <a:chExt cx="487950" cy="424575"/>
          </a:xfrm>
        </p:grpSpPr>
        <p:sp>
          <p:nvSpPr>
            <p:cNvPr id="4233" name="Google Shape;4233;p58"/>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4" name="Google Shape;4234;p58"/>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5" name="Google Shape;4235;p58"/>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6" name="Google Shape;4236;p58"/>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37" name="Google Shape;4237;p58"/>
          <p:cNvSpPr/>
          <p:nvPr/>
        </p:nvSpPr>
        <p:spPr>
          <a:xfrm>
            <a:off x="1761380" y="3661187"/>
            <a:ext cx="206028" cy="23134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8" name="Google Shape;4238;p58"/>
          <p:cNvSpPr/>
          <p:nvPr/>
        </p:nvSpPr>
        <p:spPr>
          <a:xfrm>
            <a:off x="2030024" y="3661187"/>
            <a:ext cx="232230" cy="23134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39" name="Google Shape;4239;p58"/>
          <p:cNvGrpSpPr/>
          <p:nvPr/>
        </p:nvGrpSpPr>
        <p:grpSpPr>
          <a:xfrm>
            <a:off x="2321523" y="3661220"/>
            <a:ext cx="231320" cy="231320"/>
            <a:chOff x="2676100" y="832575"/>
            <a:chExt cx="483125" cy="483125"/>
          </a:xfrm>
        </p:grpSpPr>
        <p:sp>
          <p:nvSpPr>
            <p:cNvPr id="4240" name="Google Shape;4240;p58"/>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1" name="Google Shape;4241;p58"/>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2" name="Google Shape;4242;p58"/>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43" name="Google Shape;4243;p58"/>
          <p:cNvGrpSpPr/>
          <p:nvPr/>
        </p:nvGrpSpPr>
        <p:grpSpPr>
          <a:xfrm>
            <a:off x="2601351" y="3661220"/>
            <a:ext cx="239101" cy="231320"/>
            <a:chOff x="3270550" y="832575"/>
            <a:chExt cx="499375" cy="483125"/>
          </a:xfrm>
        </p:grpSpPr>
        <p:sp>
          <p:nvSpPr>
            <p:cNvPr id="4244" name="Google Shape;4244;p58"/>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5" name="Google Shape;4245;p58"/>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6" name="Google Shape;4246;p58"/>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47" name="Google Shape;4247;p58"/>
          <p:cNvGrpSpPr/>
          <p:nvPr/>
        </p:nvGrpSpPr>
        <p:grpSpPr>
          <a:xfrm>
            <a:off x="2885789" y="3668450"/>
            <a:ext cx="231332" cy="216860"/>
            <a:chOff x="3865000" y="847675"/>
            <a:chExt cx="483150" cy="452925"/>
          </a:xfrm>
        </p:grpSpPr>
        <p:sp>
          <p:nvSpPr>
            <p:cNvPr id="4248" name="Google Shape;4248;p58"/>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9" name="Google Shape;4249;p58"/>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0" name="Google Shape;4250;p58"/>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1" name="Google Shape;4251;p58"/>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52" name="Google Shape;4252;p58"/>
          <p:cNvGrpSpPr/>
          <p:nvPr/>
        </p:nvGrpSpPr>
        <p:grpSpPr>
          <a:xfrm>
            <a:off x="3168460" y="3675195"/>
            <a:ext cx="234468" cy="203370"/>
            <a:chOff x="4452900" y="861750"/>
            <a:chExt cx="489700" cy="424750"/>
          </a:xfrm>
        </p:grpSpPr>
        <p:sp>
          <p:nvSpPr>
            <p:cNvPr id="4253" name="Google Shape;4253;p58"/>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4" name="Google Shape;4254;p58"/>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5" name="Google Shape;4255;p58"/>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56" name="Google Shape;4256;p58"/>
          <p:cNvGrpSpPr/>
          <p:nvPr/>
        </p:nvGrpSpPr>
        <p:grpSpPr>
          <a:xfrm>
            <a:off x="3452185" y="3661226"/>
            <a:ext cx="241842" cy="231308"/>
            <a:chOff x="5049750" y="832600"/>
            <a:chExt cx="505100" cy="483100"/>
          </a:xfrm>
        </p:grpSpPr>
        <p:sp>
          <p:nvSpPr>
            <p:cNvPr id="4257" name="Google Shape;4257;p58"/>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8" name="Google Shape;4258;p58"/>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59" name="Google Shape;4259;p58"/>
          <p:cNvSpPr/>
          <p:nvPr/>
        </p:nvSpPr>
        <p:spPr>
          <a:xfrm>
            <a:off x="3738299" y="3677950"/>
            <a:ext cx="232362" cy="197816"/>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60" name="Google Shape;4260;p58"/>
          <p:cNvGrpSpPr/>
          <p:nvPr/>
        </p:nvGrpSpPr>
        <p:grpSpPr>
          <a:xfrm>
            <a:off x="4036285" y="3661220"/>
            <a:ext cx="203322" cy="231320"/>
            <a:chOff x="6272100" y="832575"/>
            <a:chExt cx="424650" cy="483125"/>
          </a:xfrm>
        </p:grpSpPr>
        <p:sp>
          <p:nvSpPr>
            <p:cNvPr id="4261" name="Google Shape;4261;p58"/>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2" name="Google Shape;4262;p58"/>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63" name="Google Shape;4263;p58"/>
          <p:cNvGrpSpPr/>
          <p:nvPr/>
        </p:nvGrpSpPr>
        <p:grpSpPr>
          <a:xfrm>
            <a:off x="1464602" y="3946180"/>
            <a:ext cx="231356" cy="231332"/>
            <a:chOff x="893650" y="1428000"/>
            <a:chExt cx="483200" cy="483150"/>
          </a:xfrm>
        </p:grpSpPr>
        <p:sp>
          <p:nvSpPr>
            <p:cNvPr id="4264" name="Google Shape;4264;p58"/>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5" name="Google Shape;4265;p58"/>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6" name="Google Shape;4266;p58"/>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7" name="Google Shape;4267;p58"/>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68" name="Google Shape;4268;p58"/>
          <p:cNvSpPr/>
          <p:nvPr/>
        </p:nvSpPr>
        <p:spPr>
          <a:xfrm>
            <a:off x="1748734" y="3987259"/>
            <a:ext cx="231320" cy="149098"/>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9" name="Google Shape;4269;p58"/>
          <p:cNvSpPr/>
          <p:nvPr/>
        </p:nvSpPr>
        <p:spPr>
          <a:xfrm>
            <a:off x="2025906" y="3946162"/>
            <a:ext cx="240465" cy="231296"/>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70" name="Google Shape;4270;p58"/>
          <p:cNvGrpSpPr/>
          <p:nvPr/>
        </p:nvGrpSpPr>
        <p:grpSpPr>
          <a:xfrm>
            <a:off x="2317219" y="3960233"/>
            <a:ext cx="239927" cy="203227"/>
            <a:chOff x="2676100" y="1456375"/>
            <a:chExt cx="501100" cy="424450"/>
          </a:xfrm>
        </p:grpSpPr>
        <p:sp>
          <p:nvSpPr>
            <p:cNvPr id="4271" name="Google Shape;4271;p58"/>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2" name="Google Shape;4272;p58"/>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3" name="Google Shape;4273;p58"/>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74" name="Google Shape;4274;p58"/>
          <p:cNvGrpSpPr/>
          <p:nvPr/>
        </p:nvGrpSpPr>
        <p:grpSpPr>
          <a:xfrm>
            <a:off x="2605224" y="3946186"/>
            <a:ext cx="231356" cy="231320"/>
            <a:chOff x="3270475" y="1427025"/>
            <a:chExt cx="483200" cy="483125"/>
          </a:xfrm>
        </p:grpSpPr>
        <p:sp>
          <p:nvSpPr>
            <p:cNvPr id="4275" name="Google Shape;4275;p58"/>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6" name="Google Shape;4276;p58"/>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7" name="Google Shape;4277;p58"/>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78" name="Google Shape;4278;p58"/>
          <p:cNvGrpSpPr/>
          <p:nvPr/>
        </p:nvGrpSpPr>
        <p:grpSpPr>
          <a:xfrm>
            <a:off x="2884651" y="3946168"/>
            <a:ext cx="233607" cy="231356"/>
            <a:chOff x="3860250" y="1427025"/>
            <a:chExt cx="487900" cy="483200"/>
          </a:xfrm>
        </p:grpSpPr>
        <p:sp>
          <p:nvSpPr>
            <p:cNvPr id="4279" name="Google Shape;4279;p58"/>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0" name="Google Shape;4280;p58"/>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1" name="Google Shape;4281;p58"/>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82" name="Google Shape;4282;p58"/>
          <p:cNvSpPr/>
          <p:nvPr/>
        </p:nvSpPr>
        <p:spPr>
          <a:xfrm>
            <a:off x="3169921" y="3946150"/>
            <a:ext cx="231368" cy="231320"/>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3" name="Google Shape;4283;p58"/>
          <p:cNvSpPr/>
          <p:nvPr/>
        </p:nvSpPr>
        <p:spPr>
          <a:xfrm>
            <a:off x="3456202" y="3946144"/>
            <a:ext cx="233607" cy="231332"/>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84" name="Google Shape;4284;p58"/>
          <p:cNvGrpSpPr/>
          <p:nvPr/>
        </p:nvGrpSpPr>
        <p:grpSpPr>
          <a:xfrm>
            <a:off x="3738914" y="3946186"/>
            <a:ext cx="231356" cy="231320"/>
            <a:chOff x="5648375" y="1427025"/>
            <a:chExt cx="483200" cy="483125"/>
          </a:xfrm>
        </p:grpSpPr>
        <p:sp>
          <p:nvSpPr>
            <p:cNvPr id="4285" name="Google Shape;4285;p58"/>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6" name="Google Shape;4286;p58"/>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87" name="Google Shape;4287;p58"/>
          <p:cNvGrpSpPr/>
          <p:nvPr/>
        </p:nvGrpSpPr>
        <p:grpSpPr>
          <a:xfrm>
            <a:off x="4020772" y="3946174"/>
            <a:ext cx="234349" cy="231344"/>
            <a:chOff x="6238300" y="1426975"/>
            <a:chExt cx="489450" cy="483175"/>
          </a:xfrm>
        </p:grpSpPr>
        <p:sp>
          <p:nvSpPr>
            <p:cNvPr id="4288" name="Google Shape;4288;p58"/>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9" name="Google Shape;4289;p58"/>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0" name="Google Shape;4290;p58"/>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91" name="Google Shape;4291;p58"/>
          <p:cNvSpPr/>
          <p:nvPr/>
        </p:nvSpPr>
        <p:spPr>
          <a:xfrm>
            <a:off x="1477990" y="4231551"/>
            <a:ext cx="204543" cy="230339"/>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92" name="Google Shape;4292;p58"/>
          <p:cNvGrpSpPr/>
          <p:nvPr/>
        </p:nvGrpSpPr>
        <p:grpSpPr>
          <a:xfrm>
            <a:off x="1748764" y="4231105"/>
            <a:ext cx="231320" cy="231332"/>
            <a:chOff x="1487200" y="2021475"/>
            <a:chExt cx="483125" cy="483150"/>
          </a:xfrm>
        </p:grpSpPr>
        <p:sp>
          <p:nvSpPr>
            <p:cNvPr id="4293" name="Google Shape;4293;p58"/>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4" name="Google Shape;4294;p58"/>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5" name="Google Shape;4295;p58"/>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6" name="Google Shape;4296;p58"/>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97" name="Google Shape;4297;p58"/>
          <p:cNvGrpSpPr/>
          <p:nvPr/>
        </p:nvGrpSpPr>
        <p:grpSpPr>
          <a:xfrm>
            <a:off x="2030520" y="4245116"/>
            <a:ext cx="231320" cy="203310"/>
            <a:chOff x="2081650" y="2050750"/>
            <a:chExt cx="483125" cy="424625"/>
          </a:xfrm>
        </p:grpSpPr>
        <p:sp>
          <p:nvSpPr>
            <p:cNvPr id="4298" name="Google Shape;4298;p58"/>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9" name="Google Shape;4299;p58"/>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0" name="Google Shape;4300;p58"/>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1" name="Google Shape;4301;p58"/>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2" name="Google Shape;4302;p58"/>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3" name="Google Shape;4303;p58"/>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04" name="Google Shape;4304;p58"/>
          <p:cNvGrpSpPr/>
          <p:nvPr/>
        </p:nvGrpSpPr>
        <p:grpSpPr>
          <a:xfrm>
            <a:off x="2321523" y="4260976"/>
            <a:ext cx="231320" cy="171590"/>
            <a:chOff x="2676100" y="2083800"/>
            <a:chExt cx="483125" cy="358375"/>
          </a:xfrm>
        </p:grpSpPr>
        <p:sp>
          <p:nvSpPr>
            <p:cNvPr id="4305" name="Google Shape;4305;p58"/>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6" name="Google Shape;4306;p58"/>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07" name="Google Shape;4307;p58"/>
          <p:cNvGrpSpPr/>
          <p:nvPr/>
        </p:nvGrpSpPr>
        <p:grpSpPr>
          <a:xfrm>
            <a:off x="2610879" y="4237886"/>
            <a:ext cx="220045" cy="217770"/>
            <a:chOff x="3282325" y="2035675"/>
            <a:chExt cx="459575" cy="454825"/>
          </a:xfrm>
        </p:grpSpPr>
        <p:sp>
          <p:nvSpPr>
            <p:cNvPr id="4308" name="Google Shape;4308;p58"/>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9" name="Google Shape;4309;p58"/>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0" name="Google Shape;4310;p58"/>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1" name="Google Shape;4311;p58"/>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12" name="Google Shape;4312;p58"/>
          <p:cNvSpPr/>
          <p:nvPr/>
        </p:nvSpPr>
        <p:spPr>
          <a:xfrm>
            <a:off x="2889027" y="4239044"/>
            <a:ext cx="224701" cy="215352"/>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3" name="Google Shape;4313;p58"/>
          <p:cNvSpPr/>
          <p:nvPr/>
        </p:nvSpPr>
        <p:spPr>
          <a:xfrm>
            <a:off x="3183513" y="4231055"/>
            <a:ext cx="204184" cy="231332"/>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14" name="Google Shape;4314;p58"/>
          <p:cNvGrpSpPr/>
          <p:nvPr/>
        </p:nvGrpSpPr>
        <p:grpSpPr>
          <a:xfrm>
            <a:off x="3457296" y="4231111"/>
            <a:ext cx="231619" cy="231320"/>
            <a:chOff x="5053900" y="2021500"/>
            <a:chExt cx="483750" cy="483125"/>
          </a:xfrm>
        </p:grpSpPr>
        <p:sp>
          <p:nvSpPr>
            <p:cNvPr id="4315" name="Google Shape;4315;p58"/>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6" name="Google Shape;4316;p58"/>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7" name="Google Shape;4317;p58"/>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8" name="Google Shape;4318;p58"/>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9" name="Google Shape;4319;p58"/>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0" name="Google Shape;4320;p58"/>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1" name="Google Shape;4321;p58"/>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2" name="Google Shape;4322;p58"/>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23" name="Google Shape;4323;p58"/>
          <p:cNvSpPr/>
          <p:nvPr/>
        </p:nvSpPr>
        <p:spPr>
          <a:xfrm>
            <a:off x="3779510" y="4231120"/>
            <a:ext cx="149936" cy="231201"/>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24" name="Google Shape;4324;p58"/>
          <p:cNvGrpSpPr/>
          <p:nvPr/>
        </p:nvGrpSpPr>
        <p:grpSpPr>
          <a:xfrm>
            <a:off x="4018378" y="4233265"/>
            <a:ext cx="239137" cy="227011"/>
            <a:chOff x="6222125" y="2025975"/>
            <a:chExt cx="499450" cy="474125"/>
          </a:xfrm>
        </p:grpSpPr>
        <p:sp>
          <p:nvSpPr>
            <p:cNvPr id="4325" name="Google Shape;4325;p58"/>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6" name="Google Shape;4326;p58"/>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7" name="Google Shape;4327;p58"/>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28" name="Google Shape;4328;p58"/>
          <p:cNvGrpSpPr/>
          <p:nvPr/>
        </p:nvGrpSpPr>
        <p:grpSpPr>
          <a:xfrm>
            <a:off x="4329878" y="3428371"/>
            <a:ext cx="228148" cy="126451"/>
            <a:chOff x="896050" y="2725450"/>
            <a:chExt cx="476500" cy="264100"/>
          </a:xfrm>
        </p:grpSpPr>
        <p:sp>
          <p:nvSpPr>
            <p:cNvPr id="4329" name="Google Shape;4329;p58"/>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0" name="Google Shape;4330;p58"/>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1" name="Google Shape;4331;p58"/>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32" name="Google Shape;4332;p58"/>
          <p:cNvGrpSpPr/>
          <p:nvPr/>
        </p:nvGrpSpPr>
        <p:grpSpPr>
          <a:xfrm>
            <a:off x="4622790" y="3375930"/>
            <a:ext cx="231320" cy="231332"/>
            <a:chOff x="1487200" y="2615925"/>
            <a:chExt cx="483125" cy="483150"/>
          </a:xfrm>
        </p:grpSpPr>
        <p:sp>
          <p:nvSpPr>
            <p:cNvPr id="4333" name="Google Shape;4333;p58"/>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4" name="Google Shape;4334;p58"/>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5" name="Google Shape;4335;p58"/>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36" name="Google Shape;4336;p58"/>
          <p:cNvGrpSpPr/>
          <p:nvPr/>
        </p:nvGrpSpPr>
        <p:grpSpPr>
          <a:xfrm>
            <a:off x="4894761" y="3375930"/>
            <a:ext cx="240429" cy="231332"/>
            <a:chOff x="2077575" y="2615925"/>
            <a:chExt cx="502150" cy="483150"/>
          </a:xfrm>
        </p:grpSpPr>
        <p:sp>
          <p:nvSpPr>
            <p:cNvPr id="4337" name="Google Shape;4337;p58"/>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8" name="Google Shape;4338;p58"/>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9" name="Google Shape;4339;p58"/>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0" name="Google Shape;4340;p58"/>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41" name="Google Shape;4341;p58"/>
          <p:cNvGrpSpPr/>
          <p:nvPr/>
        </p:nvGrpSpPr>
        <p:grpSpPr>
          <a:xfrm>
            <a:off x="5182944" y="3386829"/>
            <a:ext cx="227490" cy="209535"/>
            <a:chOff x="2680100" y="2638725"/>
            <a:chExt cx="475125" cy="437625"/>
          </a:xfrm>
        </p:grpSpPr>
        <p:sp>
          <p:nvSpPr>
            <p:cNvPr id="4342" name="Google Shape;4342;p58"/>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3" name="Google Shape;4343;p58"/>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4" name="Google Shape;4344;p58"/>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5" name="Google Shape;4345;p58"/>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46" name="Google Shape;4346;p58"/>
          <p:cNvGrpSpPr/>
          <p:nvPr/>
        </p:nvGrpSpPr>
        <p:grpSpPr>
          <a:xfrm>
            <a:off x="5499587" y="3375930"/>
            <a:ext cx="162648" cy="231332"/>
            <a:chOff x="3342275" y="2615925"/>
            <a:chExt cx="339700" cy="483150"/>
          </a:xfrm>
        </p:grpSpPr>
        <p:sp>
          <p:nvSpPr>
            <p:cNvPr id="4347" name="Google Shape;4347;p58"/>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8" name="Google Shape;4348;p58"/>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49" name="Google Shape;4349;p58"/>
          <p:cNvSpPr/>
          <p:nvPr/>
        </p:nvSpPr>
        <p:spPr>
          <a:xfrm>
            <a:off x="5767230" y="3375865"/>
            <a:ext cx="189760" cy="231332"/>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0" name="Google Shape;4350;p58"/>
          <p:cNvSpPr/>
          <p:nvPr/>
        </p:nvSpPr>
        <p:spPr>
          <a:xfrm>
            <a:off x="6034533" y="3383095"/>
            <a:ext cx="231332" cy="21687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1" name="Google Shape;4351;p58"/>
          <p:cNvSpPr/>
          <p:nvPr/>
        </p:nvSpPr>
        <p:spPr>
          <a:xfrm>
            <a:off x="6323477" y="3383095"/>
            <a:ext cx="231332" cy="21687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52" name="Google Shape;4352;p58"/>
          <p:cNvGrpSpPr/>
          <p:nvPr/>
        </p:nvGrpSpPr>
        <p:grpSpPr>
          <a:xfrm>
            <a:off x="6604544" y="3376241"/>
            <a:ext cx="230853" cy="230710"/>
            <a:chOff x="5648900" y="2616600"/>
            <a:chExt cx="482150" cy="481850"/>
          </a:xfrm>
        </p:grpSpPr>
        <p:sp>
          <p:nvSpPr>
            <p:cNvPr id="4353" name="Google Shape;4353;p58"/>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4" name="Google Shape;4354;p58"/>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5" name="Google Shape;4355;p58"/>
          <p:cNvGrpSpPr/>
          <p:nvPr/>
        </p:nvGrpSpPr>
        <p:grpSpPr>
          <a:xfrm>
            <a:off x="6889771" y="3375912"/>
            <a:ext cx="231320" cy="231368"/>
            <a:chOff x="6242825" y="2615925"/>
            <a:chExt cx="483125" cy="483225"/>
          </a:xfrm>
        </p:grpSpPr>
        <p:sp>
          <p:nvSpPr>
            <p:cNvPr id="4356" name="Google Shape;4356;p58"/>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7" name="Google Shape;4357;p58"/>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8" name="Google Shape;4358;p58"/>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9" name="Google Shape;4359;p58"/>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0" name="Google Shape;4360;p58"/>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61" name="Google Shape;4361;p58"/>
          <p:cNvSpPr/>
          <p:nvPr/>
        </p:nvSpPr>
        <p:spPr>
          <a:xfrm>
            <a:off x="4326300" y="3667656"/>
            <a:ext cx="235270" cy="21840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62" name="Google Shape;4362;p58"/>
          <p:cNvGrpSpPr/>
          <p:nvPr/>
        </p:nvGrpSpPr>
        <p:grpSpPr>
          <a:xfrm>
            <a:off x="4622138" y="3661273"/>
            <a:ext cx="232625" cy="231332"/>
            <a:chOff x="1487200" y="3210375"/>
            <a:chExt cx="485850" cy="483150"/>
          </a:xfrm>
        </p:grpSpPr>
        <p:sp>
          <p:nvSpPr>
            <p:cNvPr id="4363" name="Google Shape;4363;p58"/>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4" name="Google Shape;4364;p58"/>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5" name="Google Shape;4365;p58"/>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66" name="Google Shape;4366;p58"/>
          <p:cNvSpPr/>
          <p:nvPr/>
        </p:nvSpPr>
        <p:spPr>
          <a:xfrm>
            <a:off x="4899274" y="3683713"/>
            <a:ext cx="231320" cy="186289"/>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7" name="Google Shape;4367;p58"/>
          <p:cNvSpPr/>
          <p:nvPr/>
        </p:nvSpPr>
        <p:spPr>
          <a:xfrm>
            <a:off x="5180958" y="3707203"/>
            <a:ext cx="231356" cy="139307"/>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68" name="Google Shape;4368;p58"/>
          <p:cNvGrpSpPr/>
          <p:nvPr/>
        </p:nvGrpSpPr>
        <p:grpSpPr>
          <a:xfrm>
            <a:off x="5464922" y="3661267"/>
            <a:ext cx="231979" cy="231344"/>
            <a:chOff x="3269875" y="3210400"/>
            <a:chExt cx="484500" cy="483175"/>
          </a:xfrm>
        </p:grpSpPr>
        <p:sp>
          <p:nvSpPr>
            <p:cNvPr id="4369" name="Google Shape;4369;p58"/>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0" name="Google Shape;4370;p58"/>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71" name="Google Shape;4371;p58"/>
          <p:cNvGrpSpPr/>
          <p:nvPr/>
        </p:nvGrpSpPr>
        <p:grpSpPr>
          <a:xfrm>
            <a:off x="5804313" y="3661021"/>
            <a:ext cx="115750" cy="231835"/>
            <a:chOff x="3985700" y="3210375"/>
            <a:chExt cx="241750" cy="484200"/>
          </a:xfrm>
        </p:grpSpPr>
        <p:sp>
          <p:nvSpPr>
            <p:cNvPr id="4372" name="Google Shape;4372;p58"/>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3" name="Google Shape;4373;p58"/>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74" name="Google Shape;4374;p58"/>
          <p:cNvGrpSpPr/>
          <p:nvPr/>
        </p:nvGrpSpPr>
        <p:grpSpPr>
          <a:xfrm>
            <a:off x="6035023" y="3661709"/>
            <a:ext cx="230530" cy="230458"/>
            <a:chOff x="4460225" y="3211300"/>
            <a:chExt cx="481475" cy="481325"/>
          </a:xfrm>
        </p:grpSpPr>
        <p:sp>
          <p:nvSpPr>
            <p:cNvPr id="4375" name="Google Shape;4375;p58"/>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6" name="Google Shape;4376;p58"/>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77" name="Google Shape;4377;p58"/>
          <p:cNvSpPr/>
          <p:nvPr/>
        </p:nvSpPr>
        <p:spPr>
          <a:xfrm>
            <a:off x="6323477" y="3674671"/>
            <a:ext cx="231332" cy="204376"/>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78" name="Google Shape;4378;p58"/>
          <p:cNvGrpSpPr/>
          <p:nvPr/>
        </p:nvGrpSpPr>
        <p:grpSpPr>
          <a:xfrm>
            <a:off x="6603676" y="3681514"/>
            <a:ext cx="232589" cy="190850"/>
            <a:chOff x="5647000" y="3252650"/>
            <a:chExt cx="485775" cy="398600"/>
          </a:xfrm>
        </p:grpSpPr>
        <p:sp>
          <p:nvSpPr>
            <p:cNvPr id="4379" name="Google Shape;4379;p58"/>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0" name="Google Shape;4380;p58"/>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1" name="Google Shape;4381;p58"/>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2" name="Google Shape;4382;p58"/>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3" name="Google Shape;4383;p58"/>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84" name="Google Shape;4384;p58"/>
          <p:cNvGrpSpPr/>
          <p:nvPr/>
        </p:nvGrpSpPr>
        <p:grpSpPr>
          <a:xfrm>
            <a:off x="6889448" y="3681586"/>
            <a:ext cx="231967" cy="190706"/>
            <a:chOff x="6242450" y="3252800"/>
            <a:chExt cx="484475" cy="398300"/>
          </a:xfrm>
        </p:grpSpPr>
        <p:sp>
          <p:nvSpPr>
            <p:cNvPr id="4385" name="Google Shape;4385;p58"/>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6" name="Google Shape;4386;p58"/>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7" name="Google Shape;4387;p58"/>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88" name="Google Shape;4388;p58"/>
          <p:cNvGrpSpPr/>
          <p:nvPr/>
        </p:nvGrpSpPr>
        <p:grpSpPr>
          <a:xfrm>
            <a:off x="4342297" y="3946245"/>
            <a:ext cx="203310" cy="231320"/>
            <a:chOff x="922025" y="3804850"/>
            <a:chExt cx="424625" cy="483125"/>
          </a:xfrm>
        </p:grpSpPr>
        <p:sp>
          <p:nvSpPr>
            <p:cNvPr id="4389" name="Google Shape;4389;p58"/>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0" name="Google Shape;4390;p58"/>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91" name="Google Shape;4391;p58"/>
          <p:cNvSpPr/>
          <p:nvPr/>
        </p:nvSpPr>
        <p:spPr>
          <a:xfrm>
            <a:off x="4619995" y="3945726"/>
            <a:ext cx="236850" cy="232170"/>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92" name="Google Shape;4392;p58"/>
          <p:cNvGrpSpPr/>
          <p:nvPr/>
        </p:nvGrpSpPr>
        <p:grpSpPr>
          <a:xfrm>
            <a:off x="4908568" y="3946245"/>
            <a:ext cx="212815" cy="231320"/>
            <a:chOff x="2100300" y="3804850"/>
            <a:chExt cx="444475" cy="483125"/>
          </a:xfrm>
        </p:grpSpPr>
        <p:sp>
          <p:nvSpPr>
            <p:cNvPr id="4393" name="Google Shape;4393;p58"/>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4" name="Google Shape;4394;p58"/>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95" name="Google Shape;4395;p58"/>
          <p:cNvGrpSpPr/>
          <p:nvPr/>
        </p:nvGrpSpPr>
        <p:grpSpPr>
          <a:xfrm>
            <a:off x="5196638" y="3946245"/>
            <a:ext cx="200102" cy="231320"/>
            <a:chOff x="2708700" y="3804850"/>
            <a:chExt cx="417925" cy="483125"/>
          </a:xfrm>
        </p:grpSpPr>
        <p:sp>
          <p:nvSpPr>
            <p:cNvPr id="4396" name="Google Shape;4396;p58"/>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7" name="Google Shape;4397;p58"/>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8" name="Google Shape;4398;p58"/>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9" name="Google Shape;4399;p58"/>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00" name="Google Shape;4400;p58"/>
          <p:cNvSpPr/>
          <p:nvPr/>
        </p:nvSpPr>
        <p:spPr>
          <a:xfrm>
            <a:off x="5465186" y="3973722"/>
            <a:ext cx="231320" cy="1761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1" name="Google Shape;4401;p58"/>
          <p:cNvSpPr/>
          <p:nvPr/>
        </p:nvSpPr>
        <p:spPr>
          <a:xfrm>
            <a:off x="5755392" y="3946144"/>
            <a:ext cx="213437" cy="231332"/>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02" name="Google Shape;4402;p58"/>
          <p:cNvGrpSpPr/>
          <p:nvPr/>
        </p:nvGrpSpPr>
        <p:grpSpPr>
          <a:xfrm>
            <a:off x="6037734" y="3947113"/>
            <a:ext cx="225108" cy="229585"/>
            <a:chOff x="4467450" y="3808475"/>
            <a:chExt cx="470150" cy="479500"/>
          </a:xfrm>
        </p:grpSpPr>
        <p:sp>
          <p:nvSpPr>
            <p:cNvPr id="4403" name="Google Shape;4403;p58"/>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4" name="Google Shape;4404;p58"/>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5" name="Google Shape;4405;p58"/>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6" name="Google Shape;4406;p58"/>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7" name="Google Shape;4407;p58"/>
          <p:cNvGrpSpPr/>
          <p:nvPr/>
        </p:nvGrpSpPr>
        <p:grpSpPr>
          <a:xfrm>
            <a:off x="6323578" y="3946245"/>
            <a:ext cx="231332" cy="231320"/>
            <a:chOff x="5053900" y="3804850"/>
            <a:chExt cx="483150" cy="483125"/>
          </a:xfrm>
        </p:grpSpPr>
        <p:sp>
          <p:nvSpPr>
            <p:cNvPr id="4408" name="Google Shape;4408;p58"/>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9" name="Google Shape;4409;p58"/>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0" name="Google Shape;4410;p58"/>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1" name="Google Shape;4411;p58"/>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2" name="Google Shape;4412;p58"/>
          <p:cNvGrpSpPr/>
          <p:nvPr/>
        </p:nvGrpSpPr>
        <p:grpSpPr>
          <a:xfrm>
            <a:off x="6604310" y="3946245"/>
            <a:ext cx="231320" cy="231320"/>
            <a:chOff x="5648375" y="3804850"/>
            <a:chExt cx="483125" cy="483125"/>
          </a:xfrm>
        </p:grpSpPr>
        <p:sp>
          <p:nvSpPr>
            <p:cNvPr id="4413" name="Google Shape;4413;p58"/>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4" name="Google Shape;4414;p58"/>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5" name="Google Shape;4415;p58"/>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6" name="Google Shape;4416;p58"/>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7" name="Google Shape;4417;p58"/>
          <p:cNvGrpSpPr/>
          <p:nvPr/>
        </p:nvGrpSpPr>
        <p:grpSpPr>
          <a:xfrm>
            <a:off x="6905649" y="3949860"/>
            <a:ext cx="199564" cy="224090"/>
            <a:chOff x="6276025" y="3812400"/>
            <a:chExt cx="416800" cy="468025"/>
          </a:xfrm>
        </p:grpSpPr>
        <p:sp>
          <p:nvSpPr>
            <p:cNvPr id="4418" name="Google Shape;4418;p58"/>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9" name="Google Shape;4419;p58"/>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0" name="Google Shape;4420;p58"/>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1" name="Google Shape;4421;p58"/>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2" name="Google Shape;4422;p58"/>
          <p:cNvGrpSpPr/>
          <p:nvPr/>
        </p:nvGrpSpPr>
        <p:grpSpPr>
          <a:xfrm>
            <a:off x="4327461" y="4231163"/>
            <a:ext cx="232984" cy="231332"/>
            <a:chOff x="890400" y="4399350"/>
            <a:chExt cx="486600" cy="483150"/>
          </a:xfrm>
        </p:grpSpPr>
        <p:sp>
          <p:nvSpPr>
            <p:cNvPr id="4423" name="Google Shape;4423;p58"/>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4" name="Google Shape;4424;p58"/>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5" name="Google Shape;4425;p58"/>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6" name="Google Shape;4426;p58"/>
          <p:cNvGrpSpPr/>
          <p:nvPr/>
        </p:nvGrpSpPr>
        <p:grpSpPr>
          <a:xfrm>
            <a:off x="4622790" y="4241553"/>
            <a:ext cx="231320" cy="210552"/>
            <a:chOff x="1487200" y="4421025"/>
            <a:chExt cx="483125" cy="439750"/>
          </a:xfrm>
        </p:grpSpPr>
        <p:sp>
          <p:nvSpPr>
            <p:cNvPr id="4427" name="Google Shape;4427;p58"/>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8" name="Google Shape;4428;p58"/>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9" name="Google Shape;4429;p58"/>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0" name="Google Shape;4430;p58"/>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1" name="Google Shape;4431;p58"/>
          <p:cNvGrpSpPr/>
          <p:nvPr/>
        </p:nvGrpSpPr>
        <p:grpSpPr>
          <a:xfrm>
            <a:off x="4897705" y="4231175"/>
            <a:ext cx="234540" cy="231308"/>
            <a:chOff x="2079300" y="4399325"/>
            <a:chExt cx="489850" cy="483100"/>
          </a:xfrm>
        </p:grpSpPr>
        <p:sp>
          <p:nvSpPr>
            <p:cNvPr id="4432" name="Google Shape;4432;p58"/>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3" name="Google Shape;4433;p58"/>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34" name="Google Shape;4434;p58"/>
          <p:cNvSpPr/>
          <p:nvPr/>
        </p:nvSpPr>
        <p:spPr>
          <a:xfrm>
            <a:off x="5194956" y="4231073"/>
            <a:ext cx="203358" cy="231296"/>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35" name="Google Shape;4435;p58"/>
          <p:cNvGrpSpPr/>
          <p:nvPr/>
        </p:nvGrpSpPr>
        <p:grpSpPr>
          <a:xfrm>
            <a:off x="5486988" y="4231175"/>
            <a:ext cx="187845" cy="231308"/>
            <a:chOff x="3316000" y="4399325"/>
            <a:chExt cx="392325" cy="483100"/>
          </a:xfrm>
        </p:grpSpPr>
        <p:sp>
          <p:nvSpPr>
            <p:cNvPr id="4436" name="Google Shape;4436;p58"/>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7" name="Google Shape;4437;p58"/>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8" name="Google Shape;4438;p58"/>
          <p:cNvGrpSpPr/>
          <p:nvPr/>
        </p:nvGrpSpPr>
        <p:grpSpPr>
          <a:xfrm>
            <a:off x="5775819" y="4231163"/>
            <a:ext cx="172739" cy="231332"/>
            <a:chOff x="3926225" y="4399275"/>
            <a:chExt cx="360775" cy="483150"/>
          </a:xfrm>
        </p:grpSpPr>
        <p:sp>
          <p:nvSpPr>
            <p:cNvPr id="4439" name="Google Shape;4439;p58"/>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0" name="Google Shape;4440;p58"/>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41" name="Google Shape;4441;p58"/>
          <p:cNvSpPr/>
          <p:nvPr/>
        </p:nvSpPr>
        <p:spPr>
          <a:xfrm>
            <a:off x="6089204" y="4231079"/>
            <a:ext cx="121986" cy="231284"/>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42" name="Google Shape;4442;p58"/>
          <p:cNvGrpSpPr/>
          <p:nvPr/>
        </p:nvGrpSpPr>
        <p:grpSpPr>
          <a:xfrm>
            <a:off x="6323614" y="4231205"/>
            <a:ext cx="231260" cy="231248"/>
            <a:chOff x="5053975" y="4399375"/>
            <a:chExt cx="483000" cy="482975"/>
          </a:xfrm>
        </p:grpSpPr>
        <p:sp>
          <p:nvSpPr>
            <p:cNvPr id="4443" name="Google Shape;4443;p58"/>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4" name="Google Shape;4444;p58"/>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5" name="Google Shape;4445;p58"/>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6" name="Google Shape;4446;p58"/>
          <p:cNvGrpSpPr/>
          <p:nvPr/>
        </p:nvGrpSpPr>
        <p:grpSpPr>
          <a:xfrm>
            <a:off x="6604310" y="4231169"/>
            <a:ext cx="231320" cy="231320"/>
            <a:chOff x="5648375" y="4399300"/>
            <a:chExt cx="483125" cy="483125"/>
          </a:xfrm>
        </p:grpSpPr>
        <p:sp>
          <p:nvSpPr>
            <p:cNvPr id="4447" name="Google Shape;4447;p58"/>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8" name="Google Shape;4448;p58"/>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9" name="Google Shape;4449;p58"/>
          <p:cNvGrpSpPr/>
          <p:nvPr/>
        </p:nvGrpSpPr>
        <p:grpSpPr>
          <a:xfrm>
            <a:off x="6888215" y="4239297"/>
            <a:ext cx="234432" cy="215065"/>
            <a:chOff x="6239575" y="4416275"/>
            <a:chExt cx="489625" cy="449175"/>
          </a:xfrm>
        </p:grpSpPr>
        <p:sp>
          <p:nvSpPr>
            <p:cNvPr id="4450" name="Google Shape;4450;p58"/>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1" name="Google Shape;4451;p58"/>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2" name="Google Shape;4452;p58"/>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3" name="Google Shape;4453;p58"/>
          <p:cNvGrpSpPr/>
          <p:nvPr/>
        </p:nvGrpSpPr>
        <p:grpSpPr>
          <a:xfrm>
            <a:off x="7160783" y="3375995"/>
            <a:ext cx="231320" cy="231320"/>
            <a:chOff x="892750" y="4993750"/>
            <a:chExt cx="483125" cy="483125"/>
          </a:xfrm>
        </p:grpSpPr>
        <p:sp>
          <p:nvSpPr>
            <p:cNvPr id="4454" name="Google Shape;4454;p5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5" name="Google Shape;4455;p5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6" name="Google Shape;4456;p5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7" name="Google Shape;4457;p58"/>
          <p:cNvGrpSpPr/>
          <p:nvPr/>
        </p:nvGrpSpPr>
        <p:grpSpPr>
          <a:xfrm>
            <a:off x="7160795" y="3661323"/>
            <a:ext cx="231320" cy="231320"/>
            <a:chOff x="1487200" y="4993750"/>
            <a:chExt cx="483125" cy="483125"/>
          </a:xfrm>
        </p:grpSpPr>
        <p:sp>
          <p:nvSpPr>
            <p:cNvPr id="4458" name="Google Shape;4458;p58"/>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9" name="Google Shape;4459;p58"/>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0" name="Google Shape;4460;p58"/>
          <p:cNvGrpSpPr/>
          <p:nvPr/>
        </p:nvGrpSpPr>
        <p:grpSpPr>
          <a:xfrm>
            <a:off x="7160807" y="3946274"/>
            <a:ext cx="231320" cy="231320"/>
            <a:chOff x="2081650" y="4993750"/>
            <a:chExt cx="483125" cy="483125"/>
          </a:xfrm>
        </p:grpSpPr>
        <p:sp>
          <p:nvSpPr>
            <p:cNvPr id="4461" name="Google Shape;4461;p58"/>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2" name="Google Shape;4462;p58"/>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3" name="Google Shape;4463;p58"/>
          <p:cNvGrpSpPr/>
          <p:nvPr/>
        </p:nvGrpSpPr>
        <p:grpSpPr>
          <a:xfrm>
            <a:off x="7449312" y="3375995"/>
            <a:ext cx="231320" cy="231320"/>
            <a:chOff x="2676100" y="4993750"/>
            <a:chExt cx="483125" cy="483125"/>
          </a:xfrm>
        </p:grpSpPr>
        <p:sp>
          <p:nvSpPr>
            <p:cNvPr id="4464" name="Google Shape;4464;p58"/>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5" name="Google Shape;4465;p58"/>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6" name="Google Shape;4466;p58"/>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7" name="Google Shape;4467;p58"/>
          <p:cNvGrpSpPr/>
          <p:nvPr/>
        </p:nvGrpSpPr>
        <p:grpSpPr>
          <a:xfrm>
            <a:off x="7160831" y="4231184"/>
            <a:ext cx="231320" cy="231320"/>
            <a:chOff x="3270550" y="4993750"/>
            <a:chExt cx="483125" cy="483125"/>
          </a:xfrm>
        </p:grpSpPr>
        <p:sp>
          <p:nvSpPr>
            <p:cNvPr id="4468" name="Google Shape;4468;p58"/>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9" name="Google Shape;4469;p58"/>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0" name="Google Shape;4470;p58"/>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71" name="Google Shape;4471;p58"/>
          <p:cNvSpPr/>
          <p:nvPr/>
        </p:nvSpPr>
        <p:spPr>
          <a:xfrm>
            <a:off x="7449253" y="3661163"/>
            <a:ext cx="231332" cy="231392"/>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72" name="Google Shape;4472;p58"/>
          <p:cNvGrpSpPr/>
          <p:nvPr/>
        </p:nvGrpSpPr>
        <p:grpSpPr>
          <a:xfrm>
            <a:off x="7449342" y="3946238"/>
            <a:ext cx="231332" cy="231392"/>
            <a:chOff x="4459450" y="4993700"/>
            <a:chExt cx="483150" cy="483275"/>
          </a:xfrm>
        </p:grpSpPr>
        <p:sp>
          <p:nvSpPr>
            <p:cNvPr id="4473" name="Google Shape;4473;p58"/>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4" name="Google Shape;4474;p58"/>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5" name="Google Shape;4475;p58"/>
          <p:cNvGrpSpPr/>
          <p:nvPr/>
        </p:nvGrpSpPr>
        <p:grpSpPr>
          <a:xfrm>
            <a:off x="7449354" y="4231148"/>
            <a:ext cx="231332" cy="231392"/>
            <a:chOff x="5053900" y="4993700"/>
            <a:chExt cx="483150" cy="483275"/>
          </a:xfrm>
        </p:grpSpPr>
        <p:sp>
          <p:nvSpPr>
            <p:cNvPr id="4476" name="Google Shape;4476;p58"/>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7" name="Google Shape;4477;p58"/>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481"/>
        <p:cNvGrpSpPr/>
        <p:nvPr/>
      </p:nvGrpSpPr>
      <p:grpSpPr>
        <a:xfrm>
          <a:off x="0" y="0"/>
          <a:ext cx="0" cy="0"/>
          <a:chOff x="0" y="0"/>
          <a:chExt cx="0" cy="0"/>
        </a:xfrm>
      </p:grpSpPr>
      <p:sp>
        <p:nvSpPr>
          <p:cNvPr id="4482" name="Google Shape;4482;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Business </a:t>
            </a:r>
            <a:r>
              <a:rPr lang="en-GB">
                <a:latin typeface="Arial" panose="020B0604020202020204"/>
                <a:ea typeface="Arial" panose="020B0604020202020204"/>
                <a:cs typeface="Arial" panose="020B0604020202020204"/>
                <a:sym typeface="Arial" panose="020B0604020202020204"/>
              </a:rPr>
              <a:t>I</a:t>
            </a:r>
            <a:r>
              <a:rPr lang="en-GB">
                <a:solidFill>
                  <a:schemeClr val="lt1"/>
                </a:solidFill>
                <a:latin typeface="Arial" panose="020B0604020202020204"/>
                <a:ea typeface="Arial" panose="020B0604020202020204"/>
                <a:cs typeface="Arial" panose="020B0604020202020204"/>
                <a:sym typeface="Arial" panose="020B0604020202020204"/>
              </a:rPr>
              <a:t>cons</a:t>
            </a:r>
            <a:endParaRPr>
              <a:solidFill>
                <a:schemeClr val="lt1"/>
              </a:solidFill>
              <a:latin typeface="Arial" panose="020B0604020202020204"/>
              <a:ea typeface="Arial" panose="020B0604020202020204"/>
              <a:cs typeface="Arial" panose="020B0604020202020204"/>
              <a:sym typeface="Arial" panose="020B0604020202020204"/>
            </a:endParaRPr>
          </a:p>
        </p:txBody>
      </p:sp>
      <p:grpSp>
        <p:nvGrpSpPr>
          <p:cNvPr id="4483" name="Google Shape;4483;p59"/>
          <p:cNvGrpSpPr/>
          <p:nvPr/>
        </p:nvGrpSpPr>
        <p:grpSpPr>
          <a:xfrm>
            <a:off x="1012848" y="1674363"/>
            <a:ext cx="348568" cy="348541"/>
            <a:chOff x="-65131525" y="1914325"/>
            <a:chExt cx="316650" cy="316625"/>
          </a:xfrm>
        </p:grpSpPr>
        <p:sp>
          <p:nvSpPr>
            <p:cNvPr id="4484" name="Google Shape;4484;p59"/>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9"/>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6" name="Google Shape;4486;p59"/>
          <p:cNvGrpSpPr/>
          <p:nvPr/>
        </p:nvGrpSpPr>
        <p:grpSpPr>
          <a:xfrm>
            <a:off x="1012848" y="2079072"/>
            <a:ext cx="348568" cy="348568"/>
            <a:chOff x="-65131525" y="2281350"/>
            <a:chExt cx="316650" cy="316650"/>
          </a:xfrm>
        </p:grpSpPr>
        <p:sp>
          <p:nvSpPr>
            <p:cNvPr id="4487" name="Google Shape;4487;p59"/>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59"/>
          <p:cNvGrpSpPr/>
          <p:nvPr/>
        </p:nvGrpSpPr>
        <p:grpSpPr>
          <a:xfrm>
            <a:off x="1015889" y="2481800"/>
            <a:ext cx="342486" cy="349421"/>
            <a:chOff x="-65129950" y="2646800"/>
            <a:chExt cx="311125" cy="317425"/>
          </a:xfrm>
        </p:grpSpPr>
        <p:sp>
          <p:nvSpPr>
            <p:cNvPr id="4490" name="Google Shape;4490;p59"/>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9"/>
          <p:cNvGrpSpPr/>
          <p:nvPr/>
        </p:nvGrpSpPr>
        <p:grpSpPr>
          <a:xfrm>
            <a:off x="3112739" y="1673042"/>
            <a:ext cx="351155" cy="351183"/>
            <a:chOff x="-63252250" y="1930850"/>
            <a:chExt cx="319000" cy="319025"/>
          </a:xfrm>
        </p:grpSpPr>
        <p:sp>
          <p:nvSpPr>
            <p:cNvPr id="4493" name="Google Shape;4493;p59"/>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5" name="Google Shape;4495;p59"/>
          <p:cNvSpPr/>
          <p:nvPr/>
        </p:nvSpPr>
        <p:spPr>
          <a:xfrm>
            <a:off x="3109167" y="2078344"/>
            <a:ext cx="354375" cy="35016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59"/>
          <p:cNvGrpSpPr/>
          <p:nvPr/>
        </p:nvGrpSpPr>
        <p:grpSpPr>
          <a:xfrm>
            <a:off x="3113606" y="2481359"/>
            <a:ext cx="349421" cy="350302"/>
            <a:chOff x="-63250675" y="2664125"/>
            <a:chExt cx="317425" cy="318225"/>
          </a:xfrm>
        </p:grpSpPr>
        <p:sp>
          <p:nvSpPr>
            <p:cNvPr id="4497" name="Google Shape;4497;p59"/>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9"/>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59"/>
          <p:cNvGrpSpPr/>
          <p:nvPr/>
        </p:nvGrpSpPr>
        <p:grpSpPr>
          <a:xfrm>
            <a:off x="5236493" y="1676729"/>
            <a:ext cx="345954" cy="343807"/>
            <a:chOff x="-61354075" y="1940500"/>
            <a:chExt cx="314275" cy="312325"/>
          </a:xfrm>
        </p:grpSpPr>
        <p:sp>
          <p:nvSpPr>
            <p:cNvPr id="4500" name="Google Shape;4500;p59"/>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9"/>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9"/>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9"/>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59"/>
          <p:cNvGrpSpPr/>
          <p:nvPr/>
        </p:nvGrpSpPr>
        <p:grpSpPr>
          <a:xfrm>
            <a:off x="5235185" y="2093382"/>
            <a:ext cx="348568" cy="319948"/>
            <a:chOff x="-61354875" y="2322300"/>
            <a:chExt cx="316650" cy="290650"/>
          </a:xfrm>
        </p:grpSpPr>
        <p:sp>
          <p:nvSpPr>
            <p:cNvPr id="4505" name="Google Shape;4505;p59"/>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9"/>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9"/>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59"/>
          <p:cNvGrpSpPr/>
          <p:nvPr/>
        </p:nvGrpSpPr>
        <p:grpSpPr>
          <a:xfrm>
            <a:off x="5235185" y="2482226"/>
            <a:ext cx="348568" cy="348568"/>
            <a:chOff x="-61354875" y="2671225"/>
            <a:chExt cx="316650" cy="316650"/>
          </a:xfrm>
        </p:grpSpPr>
        <p:sp>
          <p:nvSpPr>
            <p:cNvPr id="4509" name="Google Shape;4509;p59"/>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9"/>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9"/>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9"/>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59"/>
          <p:cNvGrpSpPr/>
          <p:nvPr/>
        </p:nvGrpSpPr>
        <p:grpSpPr>
          <a:xfrm>
            <a:off x="7343521" y="1672781"/>
            <a:ext cx="351155" cy="351706"/>
            <a:chOff x="-59502375" y="1904375"/>
            <a:chExt cx="319000" cy="319500"/>
          </a:xfrm>
        </p:grpSpPr>
        <p:sp>
          <p:nvSpPr>
            <p:cNvPr id="4515" name="Google Shape;4515;p59"/>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9"/>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9"/>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59"/>
          <p:cNvGrpSpPr/>
          <p:nvPr/>
        </p:nvGrpSpPr>
        <p:grpSpPr>
          <a:xfrm>
            <a:off x="1435629" y="1675588"/>
            <a:ext cx="351155" cy="346092"/>
            <a:chOff x="-64774725" y="1916550"/>
            <a:chExt cx="319000" cy="314400"/>
          </a:xfrm>
        </p:grpSpPr>
        <p:sp>
          <p:nvSpPr>
            <p:cNvPr id="4519" name="Google Shape;4519;p59"/>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9"/>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59"/>
          <p:cNvGrpSpPr/>
          <p:nvPr/>
        </p:nvGrpSpPr>
        <p:grpSpPr>
          <a:xfrm>
            <a:off x="1436923" y="2077338"/>
            <a:ext cx="348568" cy="352036"/>
            <a:chOff x="-64764500" y="2280550"/>
            <a:chExt cx="316650" cy="319800"/>
          </a:xfrm>
        </p:grpSpPr>
        <p:sp>
          <p:nvSpPr>
            <p:cNvPr id="4522" name="Google Shape;4522;p59"/>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9"/>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4" name="Google Shape;4524;p59"/>
          <p:cNvSpPr/>
          <p:nvPr/>
        </p:nvSpPr>
        <p:spPr>
          <a:xfrm>
            <a:off x="1457026" y="2482308"/>
            <a:ext cx="304344" cy="348568"/>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5" name="Google Shape;4525;p59"/>
          <p:cNvGrpSpPr/>
          <p:nvPr/>
        </p:nvGrpSpPr>
        <p:grpSpPr>
          <a:xfrm>
            <a:off x="3542063" y="1710757"/>
            <a:ext cx="347688" cy="275750"/>
            <a:chOff x="-62882850" y="1999375"/>
            <a:chExt cx="315850" cy="250500"/>
          </a:xfrm>
        </p:grpSpPr>
        <p:sp>
          <p:nvSpPr>
            <p:cNvPr id="4526" name="Google Shape;4526;p59"/>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59"/>
          <p:cNvGrpSpPr/>
          <p:nvPr/>
        </p:nvGrpSpPr>
        <p:grpSpPr>
          <a:xfrm>
            <a:off x="3533821" y="2078631"/>
            <a:ext cx="364172" cy="349449"/>
            <a:chOff x="-62890750" y="2296300"/>
            <a:chExt cx="330825" cy="317450"/>
          </a:xfrm>
        </p:grpSpPr>
        <p:sp>
          <p:nvSpPr>
            <p:cNvPr id="4529" name="Google Shape;4529;p59"/>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9"/>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9"/>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59"/>
          <p:cNvGrpSpPr/>
          <p:nvPr/>
        </p:nvGrpSpPr>
        <p:grpSpPr>
          <a:xfrm>
            <a:off x="3542063" y="2481799"/>
            <a:ext cx="347688" cy="349421"/>
            <a:chOff x="-62882850" y="2664925"/>
            <a:chExt cx="315850" cy="317425"/>
          </a:xfrm>
        </p:grpSpPr>
        <p:sp>
          <p:nvSpPr>
            <p:cNvPr id="4533" name="Google Shape;4533;p59"/>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9"/>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5" name="Google Shape;4535;p59"/>
          <p:cNvSpPr/>
          <p:nvPr/>
        </p:nvSpPr>
        <p:spPr>
          <a:xfrm>
            <a:off x="5656501" y="1675220"/>
            <a:ext cx="351183" cy="346945"/>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59"/>
          <p:cNvGrpSpPr/>
          <p:nvPr/>
        </p:nvGrpSpPr>
        <p:grpSpPr>
          <a:xfrm>
            <a:off x="5659701" y="2082099"/>
            <a:ext cx="348568" cy="342514"/>
            <a:chOff x="-60988625" y="2310475"/>
            <a:chExt cx="316650" cy="311150"/>
          </a:xfrm>
        </p:grpSpPr>
        <p:sp>
          <p:nvSpPr>
            <p:cNvPr id="4537" name="Google Shape;4537;p59"/>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9"/>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9"/>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9"/>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59"/>
          <p:cNvGrpSpPr/>
          <p:nvPr/>
        </p:nvGrpSpPr>
        <p:grpSpPr>
          <a:xfrm>
            <a:off x="5660141" y="2481029"/>
            <a:ext cx="347688" cy="350963"/>
            <a:chOff x="-60987050" y="2671400"/>
            <a:chExt cx="315850" cy="318825"/>
          </a:xfrm>
        </p:grpSpPr>
        <p:sp>
          <p:nvSpPr>
            <p:cNvPr id="4544" name="Google Shape;4544;p59"/>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59"/>
          <p:cNvGrpSpPr/>
          <p:nvPr/>
        </p:nvGrpSpPr>
        <p:grpSpPr>
          <a:xfrm>
            <a:off x="7343520" y="2082980"/>
            <a:ext cx="351155" cy="340753"/>
            <a:chOff x="-59481900" y="2290800"/>
            <a:chExt cx="319000" cy="309550"/>
          </a:xfrm>
        </p:grpSpPr>
        <p:sp>
          <p:nvSpPr>
            <p:cNvPr id="4547" name="Google Shape;4547;p59"/>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9"/>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9"/>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9"/>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9"/>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59"/>
          <p:cNvGrpSpPr/>
          <p:nvPr/>
        </p:nvGrpSpPr>
        <p:grpSpPr>
          <a:xfrm>
            <a:off x="1857395" y="1674005"/>
            <a:ext cx="351155" cy="349256"/>
            <a:chOff x="-64401400" y="1914475"/>
            <a:chExt cx="319000" cy="317275"/>
          </a:xfrm>
        </p:grpSpPr>
        <p:sp>
          <p:nvSpPr>
            <p:cNvPr id="4554" name="Google Shape;4554;p59"/>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9"/>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9"/>
            <p:cNvSpPr/>
            <p:nvPr/>
          </p:nvSpPr>
          <p:spPr>
            <a:xfrm>
              <a:off x="-64212375" y="2210450"/>
              <a:ext cx="5525" cy="25"/>
            </a:xfrm>
            <a:custGeom>
              <a:avLst/>
              <a:gdLst/>
              <a:ahLst/>
              <a:cxnLst/>
              <a:rect l="l" t="t" r="r" b="b"/>
              <a:pathLst>
                <a:path w="221" h="1" extrusionOk="0">
                  <a:moveTo>
                    <a:pt x="1" y="1"/>
                  </a:moveTo>
                  <a:lnTo>
                    <a:pt x="221" y="1"/>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59"/>
          <p:cNvGrpSpPr/>
          <p:nvPr/>
        </p:nvGrpSpPr>
        <p:grpSpPr>
          <a:xfrm>
            <a:off x="1918957" y="2079430"/>
            <a:ext cx="228031" cy="347853"/>
            <a:chOff x="-64343900" y="2282125"/>
            <a:chExt cx="207150" cy="316000"/>
          </a:xfrm>
        </p:grpSpPr>
        <p:sp>
          <p:nvSpPr>
            <p:cNvPr id="4558" name="Google Shape;4558;p59"/>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9"/>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0" name="Google Shape;4560;p59"/>
          <p:cNvSpPr/>
          <p:nvPr/>
        </p:nvSpPr>
        <p:spPr>
          <a:xfrm>
            <a:off x="1856263" y="2480574"/>
            <a:ext cx="349421" cy="352036"/>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59"/>
          <p:cNvGrpSpPr/>
          <p:nvPr/>
        </p:nvGrpSpPr>
        <p:grpSpPr>
          <a:xfrm>
            <a:off x="3994027" y="1674252"/>
            <a:ext cx="303463" cy="348761"/>
            <a:chOff x="-62496925" y="1931475"/>
            <a:chExt cx="275675" cy="316825"/>
          </a:xfrm>
        </p:grpSpPr>
        <p:sp>
          <p:nvSpPr>
            <p:cNvPr id="4562" name="Google Shape;4562;p59"/>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9"/>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59"/>
          <p:cNvGrpSpPr/>
          <p:nvPr/>
        </p:nvGrpSpPr>
        <p:grpSpPr>
          <a:xfrm>
            <a:off x="3971901" y="2078521"/>
            <a:ext cx="347715" cy="349669"/>
            <a:chOff x="-62516625" y="2297875"/>
            <a:chExt cx="315875" cy="317650"/>
          </a:xfrm>
        </p:grpSpPr>
        <p:sp>
          <p:nvSpPr>
            <p:cNvPr id="4565" name="Google Shape;4565;p59"/>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59"/>
          <p:cNvGrpSpPr/>
          <p:nvPr/>
        </p:nvGrpSpPr>
        <p:grpSpPr>
          <a:xfrm>
            <a:off x="3970608" y="2497389"/>
            <a:ext cx="350302" cy="318241"/>
            <a:chOff x="-62518200" y="2692475"/>
            <a:chExt cx="318225" cy="289100"/>
          </a:xfrm>
        </p:grpSpPr>
        <p:sp>
          <p:nvSpPr>
            <p:cNvPr id="4568" name="Google Shape;4568;p59"/>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9"/>
          <p:cNvGrpSpPr/>
          <p:nvPr/>
        </p:nvGrpSpPr>
        <p:grpSpPr>
          <a:xfrm>
            <a:off x="6103002" y="1674789"/>
            <a:ext cx="294822" cy="347688"/>
            <a:chOff x="-60597975" y="1939525"/>
            <a:chExt cx="267825" cy="315850"/>
          </a:xfrm>
        </p:grpSpPr>
        <p:sp>
          <p:nvSpPr>
            <p:cNvPr id="4571" name="Google Shape;4571;p59"/>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6074836" y="2077998"/>
            <a:ext cx="351155" cy="350715"/>
            <a:chOff x="-60620800" y="2304600"/>
            <a:chExt cx="319000" cy="318600"/>
          </a:xfrm>
        </p:grpSpPr>
        <p:sp>
          <p:nvSpPr>
            <p:cNvPr id="4574" name="Google Shape;4574;p59"/>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9"/>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59"/>
          <p:cNvGrpSpPr/>
          <p:nvPr/>
        </p:nvGrpSpPr>
        <p:grpSpPr>
          <a:xfrm>
            <a:off x="6076129" y="2531638"/>
            <a:ext cx="348568" cy="249744"/>
            <a:chOff x="-60621600" y="2716100"/>
            <a:chExt cx="316650" cy="226875"/>
          </a:xfrm>
        </p:grpSpPr>
        <p:sp>
          <p:nvSpPr>
            <p:cNvPr id="4578" name="Google Shape;4578;p59"/>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9"/>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59"/>
          <p:cNvGrpSpPr/>
          <p:nvPr/>
        </p:nvGrpSpPr>
        <p:grpSpPr>
          <a:xfrm>
            <a:off x="7348722" y="2482240"/>
            <a:ext cx="340753" cy="348541"/>
            <a:chOff x="-59475600" y="2658625"/>
            <a:chExt cx="309550" cy="316625"/>
          </a:xfrm>
        </p:grpSpPr>
        <p:sp>
          <p:nvSpPr>
            <p:cNvPr id="4581" name="Google Shape;4581;p59"/>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9"/>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9"/>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9"/>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9"/>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9"/>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8" name="Google Shape;4588;p59"/>
          <p:cNvSpPr/>
          <p:nvPr/>
        </p:nvSpPr>
        <p:spPr>
          <a:xfrm>
            <a:off x="2274374" y="1674849"/>
            <a:ext cx="347715" cy="347688"/>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9"/>
          <p:cNvSpPr/>
          <p:nvPr/>
        </p:nvSpPr>
        <p:spPr>
          <a:xfrm>
            <a:off x="2300395" y="2077835"/>
            <a:ext cx="295675" cy="351183"/>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59"/>
          <p:cNvGrpSpPr/>
          <p:nvPr/>
        </p:nvGrpSpPr>
        <p:grpSpPr>
          <a:xfrm>
            <a:off x="2324934" y="2481800"/>
            <a:ext cx="250570" cy="349421"/>
            <a:chOff x="-63987100" y="2646800"/>
            <a:chExt cx="227625" cy="317425"/>
          </a:xfrm>
        </p:grpSpPr>
        <p:sp>
          <p:nvSpPr>
            <p:cNvPr id="4591" name="Google Shape;4591;p59"/>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9"/>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59"/>
          <p:cNvGrpSpPr/>
          <p:nvPr/>
        </p:nvGrpSpPr>
        <p:grpSpPr>
          <a:xfrm>
            <a:off x="4393267" y="1672615"/>
            <a:ext cx="340753" cy="352036"/>
            <a:chOff x="-62148000" y="1930075"/>
            <a:chExt cx="309550" cy="319800"/>
          </a:xfrm>
        </p:grpSpPr>
        <p:sp>
          <p:nvSpPr>
            <p:cNvPr id="4594" name="Google Shape;4594;p59"/>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9"/>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59"/>
          <p:cNvGrpSpPr/>
          <p:nvPr/>
        </p:nvGrpSpPr>
        <p:grpSpPr>
          <a:xfrm>
            <a:off x="4390667" y="2079498"/>
            <a:ext cx="345954" cy="347715"/>
            <a:chOff x="-62150375" y="2297875"/>
            <a:chExt cx="314275" cy="315875"/>
          </a:xfrm>
        </p:grpSpPr>
        <p:sp>
          <p:nvSpPr>
            <p:cNvPr id="4597" name="Google Shape;4597;p59"/>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9"/>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9"/>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9"/>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9"/>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59"/>
          <p:cNvGrpSpPr/>
          <p:nvPr/>
        </p:nvGrpSpPr>
        <p:grpSpPr>
          <a:xfrm>
            <a:off x="4389359" y="2481359"/>
            <a:ext cx="348568" cy="350302"/>
            <a:chOff x="-62150375" y="2664925"/>
            <a:chExt cx="316650" cy="318225"/>
          </a:xfrm>
        </p:grpSpPr>
        <p:sp>
          <p:nvSpPr>
            <p:cNvPr id="4603" name="Google Shape;4603;p59"/>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9"/>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9"/>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9"/>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59"/>
          <p:cNvGrpSpPr/>
          <p:nvPr/>
        </p:nvGrpSpPr>
        <p:grpSpPr>
          <a:xfrm>
            <a:off x="6499777" y="1673096"/>
            <a:ext cx="349421" cy="351073"/>
            <a:chOff x="-60254550" y="1938025"/>
            <a:chExt cx="317425" cy="318925"/>
          </a:xfrm>
        </p:grpSpPr>
        <p:sp>
          <p:nvSpPr>
            <p:cNvPr id="4608" name="Google Shape;4608;p59"/>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9"/>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9"/>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9"/>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59"/>
          <p:cNvGrpSpPr/>
          <p:nvPr/>
        </p:nvGrpSpPr>
        <p:grpSpPr>
          <a:xfrm>
            <a:off x="6479471" y="2079003"/>
            <a:ext cx="348923" cy="348706"/>
            <a:chOff x="6479471" y="2079003"/>
            <a:chExt cx="348923" cy="348706"/>
          </a:xfrm>
        </p:grpSpPr>
        <p:sp>
          <p:nvSpPr>
            <p:cNvPr id="4613" name="Google Shape;4613;p59"/>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59"/>
            <p:cNvGrpSpPr/>
            <p:nvPr/>
          </p:nvGrpSpPr>
          <p:grpSpPr>
            <a:xfrm>
              <a:off x="6520582" y="2079003"/>
              <a:ext cx="307811" cy="348706"/>
              <a:chOff x="-60218325" y="2304850"/>
              <a:chExt cx="279625" cy="316775"/>
            </a:xfrm>
          </p:grpSpPr>
          <p:sp>
            <p:nvSpPr>
              <p:cNvPr id="4615" name="Google Shape;4615;p59"/>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9"/>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9"/>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9"/>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9"/>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9"/>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9"/>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2" name="Google Shape;4622;p59"/>
          <p:cNvGrpSpPr/>
          <p:nvPr/>
        </p:nvGrpSpPr>
        <p:grpSpPr>
          <a:xfrm>
            <a:off x="6526651" y="2480932"/>
            <a:ext cx="295675" cy="351155"/>
            <a:chOff x="-60232500" y="2671225"/>
            <a:chExt cx="268600" cy="319000"/>
          </a:xfrm>
        </p:grpSpPr>
        <p:sp>
          <p:nvSpPr>
            <p:cNvPr id="4623" name="Google Shape;4623;p59"/>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9"/>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59"/>
          <p:cNvGrpSpPr/>
          <p:nvPr/>
        </p:nvGrpSpPr>
        <p:grpSpPr>
          <a:xfrm>
            <a:off x="7768638" y="1673056"/>
            <a:ext cx="347715" cy="351155"/>
            <a:chOff x="-59100700" y="1911950"/>
            <a:chExt cx="315875" cy="319000"/>
          </a:xfrm>
        </p:grpSpPr>
        <p:sp>
          <p:nvSpPr>
            <p:cNvPr id="4626" name="Google Shape;4626;p59"/>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9"/>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9"/>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9"/>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9"/>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9"/>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9"/>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9"/>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59"/>
          <p:cNvGrpSpPr/>
          <p:nvPr/>
        </p:nvGrpSpPr>
        <p:grpSpPr>
          <a:xfrm>
            <a:off x="2694871" y="1674459"/>
            <a:ext cx="361558" cy="348348"/>
            <a:chOff x="-63665750" y="1914325"/>
            <a:chExt cx="328450" cy="316450"/>
          </a:xfrm>
        </p:grpSpPr>
        <p:sp>
          <p:nvSpPr>
            <p:cNvPr id="4637" name="Google Shape;4637;p59"/>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59"/>
          <p:cNvGrpSpPr/>
          <p:nvPr/>
        </p:nvGrpSpPr>
        <p:grpSpPr>
          <a:xfrm>
            <a:off x="2699632" y="2077985"/>
            <a:ext cx="352036" cy="350742"/>
            <a:chOff x="-63666550" y="2278975"/>
            <a:chExt cx="319800" cy="318625"/>
          </a:xfrm>
        </p:grpSpPr>
        <p:sp>
          <p:nvSpPr>
            <p:cNvPr id="4640" name="Google Shape;4640;p59"/>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59"/>
          <p:cNvGrpSpPr/>
          <p:nvPr/>
        </p:nvGrpSpPr>
        <p:grpSpPr>
          <a:xfrm>
            <a:off x="2697031" y="2481690"/>
            <a:ext cx="357237" cy="349642"/>
            <a:chOff x="-63669700" y="2646600"/>
            <a:chExt cx="324525" cy="317625"/>
          </a:xfrm>
        </p:grpSpPr>
        <p:sp>
          <p:nvSpPr>
            <p:cNvPr id="4643" name="Google Shape;4643;p59"/>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9"/>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5" name="Google Shape;4645;p59"/>
          <p:cNvGrpSpPr/>
          <p:nvPr/>
        </p:nvGrpSpPr>
        <p:grpSpPr>
          <a:xfrm>
            <a:off x="4806228" y="1674129"/>
            <a:ext cx="348568" cy="349009"/>
            <a:chOff x="-61784125" y="1931250"/>
            <a:chExt cx="316650" cy="317050"/>
          </a:xfrm>
        </p:grpSpPr>
        <p:sp>
          <p:nvSpPr>
            <p:cNvPr id="4646" name="Google Shape;4646;p59"/>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59"/>
          <p:cNvGrpSpPr/>
          <p:nvPr/>
        </p:nvGrpSpPr>
        <p:grpSpPr>
          <a:xfrm>
            <a:off x="4806228" y="2079072"/>
            <a:ext cx="348568" cy="348568"/>
            <a:chOff x="-61783350" y="2297100"/>
            <a:chExt cx="316650" cy="316650"/>
          </a:xfrm>
        </p:grpSpPr>
        <p:sp>
          <p:nvSpPr>
            <p:cNvPr id="4651" name="Google Shape;4651;p59"/>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9"/>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59"/>
          <p:cNvGrpSpPr/>
          <p:nvPr/>
        </p:nvGrpSpPr>
        <p:grpSpPr>
          <a:xfrm>
            <a:off x="4806228" y="2480781"/>
            <a:ext cx="348568" cy="351458"/>
            <a:chOff x="-61782550" y="2664925"/>
            <a:chExt cx="316650" cy="319275"/>
          </a:xfrm>
        </p:grpSpPr>
        <p:sp>
          <p:nvSpPr>
            <p:cNvPr id="4654" name="Google Shape;4654;p59"/>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59"/>
          <p:cNvGrpSpPr/>
          <p:nvPr/>
        </p:nvGrpSpPr>
        <p:grpSpPr>
          <a:xfrm>
            <a:off x="6920631" y="1682426"/>
            <a:ext cx="349421" cy="332414"/>
            <a:chOff x="-59889100" y="1945025"/>
            <a:chExt cx="317425" cy="301975"/>
          </a:xfrm>
        </p:grpSpPr>
        <p:sp>
          <p:nvSpPr>
            <p:cNvPr id="4658" name="Google Shape;4658;p59"/>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9"/>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2" name="Google Shape;4662;p59"/>
          <p:cNvSpPr/>
          <p:nvPr/>
        </p:nvSpPr>
        <p:spPr>
          <a:xfrm>
            <a:off x="6918333" y="2116860"/>
            <a:ext cx="350302" cy="27313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3" name="Google Shape;4663;p59"/>
          <p:cNvGrpSpPr/>
          <p:nvPr/>
        </p:nvGrpSpPr>
        <p:grpSpPr>
          <a:xfrm>
            <a:off x="6919764" y="2482611"/>
            <a:ext cx="351155" cy="347798"/>
            <a:chOff x="-59889100" y="2671925"/>
            <a:chExt cx="319000" cy="315950"/>
          </a:xfrm>
        </p:grpSpPr>
        <p:sp>
          <p:nvSpPr>
            <p:cNvPr id="4664" name="Google Shape;4664;p59"/>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9"/>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9"/>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8" name="Google Shape;4668;p59"/>
          <p:cNvGrpSpPr/>
          <p:nvPr/>
        </p:nvGrpSpPr>
        <p:grpSpPr>
          <a:xfrm>
            <a:off x="7767785" y="2079072"/>
            <a:ext cx="349421" cy="348568"/>
            <a:chOff x="-59092025" y="2296300"/>
            <a:chExt cx="317425" cy="316650"/>
          </a:xfrm>
        </p:grpSpPr>
        <p:sp>
          <p:nvSpPr>
            <p:cNvPr id="4669" name="Google Shape;4669;p59"/>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1" name="Google Shape;4671;p59"/>
          <p:cNvSpPr/>
          <p:nvPr/>
        </p:nvSpPr>
        <p:spPr>
          <a:xfrm>
            <a:off x="1010400" y="3043597"/>
            <a:ext cx="349421" cy="348568"/>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2" name="Google Shape;4672;p59"/>
          <p:cNvGrpSpPr/>
          <p:nvPr/>
        </p:nvGrpSpPr>
        <p:grpSpPr>
          <a:xfrm>
            <a:off x="1012422" y="3464550"/>
            <a:ext cx="349421" cy="349421"/>
            <a:chOff x="-65145700" y="3727425"/>
            <a:chExt cx="317425" cy="317425"/>
          </a:xfrm>
        </p:grpSpPr>
        <p:sp>
          <p:nvSpPr>
            <p:cNvPr id="4673" name="Google Shape;4673;p59"/>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9"/>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59"/>
          <p:cNvGrpSpPr/>
          <p:nvPr/>
        </p:nvGrpSpPr>
        <p:grpSpPr>
          <a:xfrm>
            <a:off x="1015463" y="3872630"/>
            <a:ext cx="343340" cy="349421"/>
            <a:chOff x="-65144125" y="4094450"/>
            <a:chExt cx="311900" cy="317425"/>
          </a:xfrm>
        </p:grpSpPr>
        <p:sp>
          <p:nvSpPr>
            <p:cNvPr id="4676" name="Google Shape;4676;p59"/>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9"/>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9"/>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9" name="Google Shape;4679;p59"/>
          <p:cNvSpPr/>
          <p:nvPr/>
        </p:nvSpPr>
        <p:spPr>
          <a:xfrm>
            <a:off x="3110777" y="3042290"/>
            <a:ext cx="351155" cy="351183"/>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0" name="Google Shape;4680;p59"/>
          <p:cNvGrpSpPr/>
          <p:nvPr/>
        </p:nvGrpSpPr>
        <p:grpSpPr>
          <a:xfrm>
            <a:off x="3111996" y="3464178"/>
            <a:ext cx="352641" cy="350164"/>
            <a:chOff x="-63250675" y="3744075"/>
            <a:chExt cx="320350" cy="318100"/>
          </a:xfrm>
        </p:grpSpPr>
        <p:sp>
          <p:nvSpPr>
            <p:cNvPr id="4681" name="Google Shape;4681;p59"/>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9"/>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9"/>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59"/>
          <p:cNvGrpSpPr/>
          <p:nvPr/>
        </p:nvGrpSpPr>
        <p:grpSpPr>
          <a:xfrm>
            <a:off x="3113606" y="3872630"/>
            <a:ext cx="349421" cy="349421"/>
            <a:chOff x="-63250675" y="4110200"/>
            <a:chExt cx="317425" cy="317425"/>
          </a:xfrm>
        </p:grpSpPr>
        <p:sp>
          <p:nvSpPr>
            <p:cNvPr id="4685" name="Google Shape;4685;p5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59"/>
          <p:cNvGrpSpPr/>
          <p:nvPr/>
        </p:nvGrpSpPr>
        <p:grpSpPr>
          <a:xfrm>
            <a:off x="5238653" y="3047071"/>
            <a:ext cx="341633" cy="341413"/>
            <a:chOff x="-61351725" y="3372400"/>
            <a:chExt cx="310350" cy="310150"/>
          </a:xfrm>
        </p:grpSpPr>
        <p:sp>
          <p:nvSpPr>
            <p:cNvPr id="4695" name="Google Shape;4695;p5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59"/>
          <p:cNvGrpSpPr/>
          <p:nvPr/>
        </p:nvGrpSpPr>
        <p:grpSpPr>
          <a:xfrm>
            <a:off x="5235185" y="3480594"/>
            <a:ext cx="348568" cy="317333"/>
            <a:chOff x="-61354875" y="3751050"/>
            <a:chExt cx="316650" cy="288275"/>
          </a:xfrm>
        </p:grpSpPr>
        <p:sp>
          <p:nvSpPr>
            <p:cNvPr id="4699" name="Google Shape;4699;p59"/>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9"/>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9"/>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59"/>
          <p:cNvGrpSpPr/>
          <p:nvPr/>
        </p:nvGrpSpPr>
        <p:grpSpPr>
          <a:xfrm>
            <a:off x="5235185" y="3872616"/>
            <a:ext cx="348568" cy="349449"/>
            <a:chOff x="-61354875" y="4101525"/>
            <a:chExt cx="316650" cy="317450"/>
          </a:xfrm>
        </p:grpSpPr>
        <p:sp>
          <p:nvSpPr>
            <p:cNvPr id="4703" name="Google Shape;4703;p59"/>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59"/>
          <p:cNvGrpSpPr/>
          <p:nvPr/>
        </p:nvGrpSpPr>
        <p:grpSpPr>
          <a:xfrm>
            <a:off x="7343960" y="3043811"/>
            <a:ext cx="350275" cy="347935"/>
            <a:chOff x="-59470075" y="3308975"/>
            <a:chExt cx="318200" cy="316075"/>
          </a:xfrm>
        </p:grpSpPr>
        <p:sp>
          <p:nvSpPr>
            <p:cNvPr id="4706" name="Google Shape;4706;p59"/>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9"/>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9"/>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9"/>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9"/>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9"/>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9"/>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59"/>
          <p:cNvGrpSpPr/>
          <p:nvPr/>
        </p:nvGrpSpPr>
        <p:grpSpPr>
          <a:xfrm>
            <a:off x="1436496" y="3044291"/>
            <a:ext cx="349421" cy="346972"/>
            <a:chOff x="-64781025" y="3361050"/>
            <a:chExt cx="317425" cy="315200"/>
          </a:xfrm>
        </p:grpSpPr>
        <p:sp>
          <p:nvSpPr>
            <p:cNvPr id="4716" name="Google Shape;4716;p5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0" name="Google Shape;4720;p59"/>
          <p:cNvSpPr/>
          <p:nvPr/>
        </p:nvSpPr>
        <p:spPr>
          <a:xfrm>
            <a:off x="1434487" y="3465532"/>
            <a:ext cx="349421" cy="34768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9"/>
          <p:cNvSpPr/>
          <p:nvPr/>
        </p:nvSpPr>
        <p:spPr>
          <a:xfrm>
            <a:off x="1460494" y="3872756"/>
            <a:ext cx="297409" cy="34942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9"/>
          <p:cNvSpPr/>
          <p:nvPr/>
        </p:nvSpPr>
        <p:spPr>
          <a:xfrm>
            <a:off x="3539685" y="3081754"/>
            <a:ext cx="348541" cy="2722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3" name="Google Shape;4723;p59"/>
          <p:cNvGrpSpPr/>
          <p:nvPr/>
        </p:nvGrpSpPr>
        <p:grpSpPr>
          <a:xfrm>
            <a:off x="3533821" y="3464288"/>
            <a:ext cx="364172" cy="349944"/>
            <a:chOff x="-62890750" y="3747425"/>
            <a:chExt cx="330825" cy="317900"/>
          </a:xfrm>
        </p:grpSpPr>
        <p:sp>
          <p:nvSpPr>
            <p:cNvPr id="4724" name="Google Shape;4724;p59"/>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9"/>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9"/>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9"/>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9"/>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9"/>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9"/>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9"/>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9"/>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9"/>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9"/>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59"/>
          <p:cNvGrpSpPr/>
          <p:nvPr/>
        </p:nvGrpSpPr>
        <p:grpSpPr>
          <a:xfrm>
            <a:off x="3541196" y="3873056"/>
            <a:ext cx="349421" cy="348568"/>
            <a:chOff x="-62884425" y="4111775"/>
            <a:chExt cx="317425" cy="316650"/>
          </a:xfrm>
        </p:grpSpPr>
        <p:sp>
          <p:nvSpPr>
            <p:cNvPr id="4739" name="Google Shape;4739;p59"/>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9"/>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59"/>
          <p:cNvGrpSpPr/>
          <p:nvPr/>
        </p:nvGrpSpPr>
        <p:grpSpPr>
          <a:xfrm>
            <a:off x="5660141" y="3046520"/>
            <a:ext cx="347688" cy="342514"/>
            <a:chOff x="-60991775" y="3376900"/>
            <a:chExt cx="315850" cy="311150"/>
          </a:xfrm>
        </p:grpSpPr>
        <p:sp>
          <p:nvSpPr>
            <p:cNvPr id="4742" name="Google Shape;4742;p5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59"/>
          <p:cNvGrpSpPr/>
          <p:nvPr/>
        </p:nvGrpSpPr>
        <p:grpSpPr>
          <a:xfrm>
            <a:off x="5659701" y="3468443"/>
            <a:ext cx="348568" cy="341633"/>
            <a:chOff x="-60988625" y="3740800"/>
            <a:chExt cx="316650" cy="310350"/>
          </a:xfrm>
        </p:grpSpPr>
        <p:sp>
          <p:nvSpPr>
            <p:cNvPr id="4746" name="Google Shape;4746;p59"/>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9"/>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59"/>
          <p:cNvGrpSpPr/>
          <p:nvPr/>
        </p:nvGrpSpPr>
        <p:grpSpPr>
          <a:xfrm>
            <a:off x="5659701" y="3873607"/>
            <a:ext cx="348568" cy="347468"/>
            <a:chOff x="-60987850" y="4100950"/>
            <a:chExt cx="316650" cy="315650"/>
          </a:xfrm>
        </p:grpSpPr>
        <p:sp>
          <p:nvSpPr>
            <p:cNvPr id="4750" name="Google Shape;4750;p5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59"/>
          <p:cNvGrpSpPr/>
          <p:nvPr/>
        </p:nvGrpSpPr>
        <p:grpSpPr>
          <a:xfrm>
            <a:off x="7343519" y="3469311"/>
            <a:ext cx="351155" cy="339900"/>
            <a:chOff x="-59447250" y="3706150"/>
            <a:chExt cx="319000" cy="308775"/>
          </a:xfrm>
        </p:grpSpPr>
        <p:sp>
          <p:nvSpPr>
            <p:cNvPr id="4756" name="Google Shape;4756;p59"/>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9"/>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9"/>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9"/>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59"/>
          <p:cNvGrpSpPr/>
          <p:nvPr/>
        </p:nvGrpSpPr>
        <p:grpSpPr>
          <a:xfrm>
            <a:off x="1857821" y="3044511"/>
            <a:ext cx="350302" cy="346532"/>
            <a:chOff x="-64406125" y="3362225"/>
            <a:chExt cx="318225" cy="314800"/>
          </a:xfrm>
        </p:grpSpPr>
        <p:sp>
          <p:nvSpPr>
            <p:cNvPr id="4761" name="Google Shape;4761;p59"/>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3" name="Google Shape;4763;p59"/>
          <p:cNvSpPr/>
          <p:nvPr/>
        </p:nvSpPr>
        <p:spPr>
          <a:xfrm>
            <a:off x="1916080" y="3464665"/>
            <a:ext cx="229792" cy="34942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4" name="Google Shape;4764;p59"/>
          <p:cNvGrpSpPr/>
          <p:nvPr/>
        </p:nvGrpSpPr>
        <p:grpSpPr>
          <a:xfrm>
            <a:off x="1858262" y="3873057"/>
            <a:ext cx="349421" cy="348568"/>
            <a:chOff x="-64410850" y="4094450"/>
            <a:chExt cx="317425" cy="316650"/>
          </a:xfrm>
        </p:grpSpPr>
        <p:sp>
          <p:nvSpPr>
            <p:cNvPr id="4765" name="Google Shape;4765;p59"/>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9"/>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9"/>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8" name="Google Shape;4768;p59"/>
          <p:cNvSpPr/>
          <p:nvPr/>
        </p:nvSpPr>
        <p:spPr>
          <a:xfrm>
            <a:off x="3991648" y="3043074"/>
            <a:ext cx="304344" cy="349614"/>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9" name="Google Shape;4769;p59"/>
          <p:cNvGrpSpPr/>
          <p:nvPr/>
        </p:nvGrpSpPr>
        <p:grpSpPr>
          <a:xfrm>
            <a:off x="3971901" y="3464013"/>
            <a:ext cx="347715" cy="350495"/>
            <a:chOff x="-62516625" y="3743175"/>
            <a:chExt cx="315875" cy="318400"/>
          </a:xfrm>
        </p:grpSpPr>
        <p:sp>
          <p:nvSpPr>
            <p:cNvPr id="4770" name="Google Shape;4770;p59"/>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9"/>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59"/>
          <p:cNvGrpSpPr/>
          <p:nvPr/>
        </p:nvGrpSpPr>
        <p:grpSpPr>
          <a:xfrm>
            <a:off x="3978410" y="3892128"/>
            <a:ext cx="334698" cy="310426"/>
            <a:chOff x="-62511900" y="4129100"/>
            <a:chExt cx="304050" cy="282000"/>
          </a:xfrm>
        </p:grpSpPr>
        <p:sp>
          <p:nvSpPr>
            <p:cNvPr id="4773" name="Google Shape;4773;p5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59"/>
          <p:cNvGrpSpPr/>
          <p:nvPr/>
        </p:nvGrpSpPr>
        <p:grpSpPr>
          <a:xfrm>
            <a:off x="6102576" y="3043066"/>
            <a:ext cx="295675" cy="349421"/>
            <a:chOff x="-60597975" y="3367475"/>
            <a:chExt cx="268600" cy="317425"/>
          </a:xfrm>
        </p:grpSpPr>
        <p:sp>
          <p:nvSpPr>
            <p:cNvPr id="4779" name="Google Shape;4779;p59"/>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9"/>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9"/>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9"/>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9"/>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4" name="Google Shape;4784;p59"/>
          <p:cNvSpPr/>
          <p:nvPr/>
        </p:nvSpPr>
        <p:spPr>
          <a:xfrm>
            <a:off x="6072955" y="3465738"/>
            <a:ext cx="351155" cy="34727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5" name="Google Shape;4785;p59"/>
          <p:cNvGrpSpPr/>
          <p:nvPr/>
        </p:nvGrpSpPr>
        <p:grpSpPr>
          <a:xfrm>
            <a:off x="6076129" y="3922482"/>
            <a:ext cx="348568" cy="249716"/>
            <a:chOff x="-60621600" y="4145650"/>
            <a:chExt cx="316650" cy="226850"/>
          </a:xfrm>
        </p:grpSpPr>
        <p:sp>
          <p:nvSpPr>
            <p:cNvPr id="4786" name="Google Shape;4786;p59"/>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9"/>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9"/>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59"/>
          <p:cNvGrpSpPr/>
          <p:nvPr/>
        </p:nvGrpSpPr>
        <p:grpSpPr>
          <a:xfrm>
            <a:off x="7347852" y="3873484"/>
            <a:ext cx="342486" cy="347715"/>
            <a:chOff x="-59400775" y="4084200"/>
            <a:chExt cx="311125" cy="315875"/>
          </a:xfrm>
        </p:grpSpPr>
        <p:sp>
          <p:nvSpPr>
            <p:cNvPr id="4790" name="Google Shape;4790;p5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59"/>
          <p:cNvGrpSpPr/>
          <p:nvPr/>
        </p:nvGrpSpPr>
        <p:grpSpPr>
          <a:xfrm>
            <a:off x="2276375" y="3043493"/>
            <a:ext cx="347688" cy="348568"/>
            <a:chOff x="-64044600" y="3360375"/>
            <a:chExt cx="315850" cy="316650"/>
          </a:xfrm>
        </p:grpSpPr>
        <p:sp>
          <p:nvSpPr>
            <p:cNvPr id="4797" name="Google Shape;4797;p59"/>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9"/>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59"/>
          <p:cNvGrpSpPr/>
          <p:nvPr/>
        </p:nvGrpSpPr>
        <p:grpSpPr>
          <a:xfrm>
            <a:off x="2301514" y="3464550"/>
            <a:ext cx="297409" cy="349421"/>
            <a:chOff x="-64022550" y="3727425"/>
            <a:chExt cx="270175" cy="317425"/>
          </a:xfrm>
        </p:grpSpPr>
        <p:sp>
          <p:nvSpPr>
            <p:cNvPr id="4801" name="Google Shape;4801;p59"/>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9"/>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9"/>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59"/>
          <p:cNvGrpSpPr/>
          <p:nvPr/>
        </p:nvGrpSpPr>
        <p:grpSpPr>
          <a:xfrm>
            <a:off x="2324480" y="3872616"/>
            <a:ext cx="251478" cy="349449"/>
            <a:chOff x="-64001300" y="4093650"/>
            <a:chExt cx="228450" cy="317450"/>
          </a:xfrm>
        </p:grpSpPr>
        <p:sp>
          <p:nvSpPr>
            <p:cNvPr id="4805" name="Google Shape;4805;p59"/>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9"/>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9"/>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59"/>
          <p:cNvGrpSpPr/>
          <p:nvPr/>
        </p:nvGrpSpPr>
        <p:grpSpPr>
          <a:xfrm>
            <a:off x="4392400" y="3043438"/>
            <a:ext cx="342486" cy="348678"/>
            <a:chOff x="-62148800" y="3377700"/>
            <a:chExt cx="311125" cy="316750"/>
          </a:xfrm>
        </p:grpSpPr>
        <p:sp>
          <p:nvSpPr>
            <p:cNvPr id="4810" name="Google Shape;4810;p59"/>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9"/>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59"/>
          <p:cNvGrpSpPr/>
          <p:nvPr/>
        </p:nvGrpSpPr>
        <p:grpSpPr>
          <a:xfrm>
            <a:off x="4388506" y="3464535"/>
            <a:ext cx="350275" cy="349449"/>
            <a:chOff x="-62154300" y="3743950"/>
            <a:chExt cx="318200" cy="317450"/>
          </a:xfrm>
        </p:grpSpPr>
        <p:sp>
          <p:nvSpPr>
            <p:cNvPr id="4813" name="Google Shape;4813;p5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59"/>
          <p:cNvGrpSpPr/>
          <p:nvPr/>
        </p:nvGrpSpPr>
        <p:grpSpPr>
          <a:xfrm>
            <a:off x="4388493" y="3873056"/>
            <a:ext cx="350302" cy="348568"/>
            <a:chOff x="-62151950" y="4111775"/>
            <a:chExt cx="318225" cy="316650"/>
          </a:xfrm>
        </p:grpSpPr>
        <p:sp>
          <p:nvSpPr>
            <p:cNvPr id="4816" name="Google Shape;4816;p59"/>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9"/>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9"/>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9"/>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59"/>
          <p:cNvGrpSpPr/>
          <p:nvPr/>
        </p:nvGrpSpPr>
        <p:grpSpPr>
          <a:xfrm>
            <a:off x="6499351" y="3042984"/>
            <a:ext cx="350275" cy="349587"/>
            <a:chOff x="-60254550" y="3367325"/>
            <a:chExt cx="318200" cy="317575"/>
          </a:xfrm>
        </p:grpSpPr>
        <p:sp>
          <p:nvSpPr>
            <p:cNvPr id="4821" name="Google Shape;4821;p59"/>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9"/>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9"/>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9"/>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59"/>
          <p:cNvGrpSpPr/>
          <p:nvPr/>
        </p:nvGrpSpPr>
        <p:grpSpPr>
          <a:xfrm>
            <a:off x="6500204" y="3465031"/>
            <a:ext cx="348568" cy="348458"/>
            <a:chOff x="-60255350" y="3733825"/>
            <a:chExt cx="316650" cy="316550"/>
          </a:xfrm>
        </p:grpSpPr>
        <p:sp>
          <p:nvSpPr>
            <p:cNvPr id="4826" name="Google Shape;4826;p59"/>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59"/>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9"/>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9"/>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9"/>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9"/>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9"/>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59"/>
          <p:cNvGrpSpPr/>
          <p:nvPr/>
        </p:nvGrpSpPr>
        <p:grpSpPr>
          <a:xfrm>
            <a:off x="6526651" y="3873483"/>
            <a:ext cx="295675" cy="347715"/>
            <a:chOff x="-60232500" y="4101525"/>
            <a:chExt cx="268600" cy="315875"/>
          </a:xfrm>
        </p:grpSpPr>
        <p:sp>
          <p:nvSpPr>
            <p:cNvPr id="4834" name="Google Shape;4834;p59"/>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9"/>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6" name="Google Shape;4836;p59"/>
          <p:cNvSpPr/>
          <p:nvPr/>
        </p:nvSpPr>
        <p:spPr>
          <a:xfrm>
            <a:off x="7766392" y="3043157"/>
            <a:ext cx="348541" cy="349449"/>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7" name="Google Shape;4837;p59"/>
          <p:cNvGrpSpPr/>
          <p:nvPr/>
        </p:nvGrpSpPr>
        <p:grpSpPr>
          <a:xfrm>
            <a:off x="2700499" y="3043493"/>
            <a:ext cx="350302" cy="348568"/>
            <a:chOff x="-63679950" y="3360375"/>
            <a:chExt cx="318225" cy="316650"/>
          </a:xfrm>
        </p:grpSpPr>
        <p:sp>
          <p:nvSpPr>
            <p:cNvPr id="4838" name="Google Shape;4838;p59"/>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9"/>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9"/>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9"/>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2" name="Google Shape;4842;p59"/>
          <p:cNvSpPr/>
          <p:nvPr/>
        </p:nvSpPr>
        <p:spPr>
          <a:xfrm>
            <a:off x="2697656" y="3464445"/>
            <a:ext cx="352036" cy="349862"/>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3" name="Google Shape;4843;p59"/>
          <p:cNvGrpSpPr/>
          <p:nvPr/>
        </p:nvGrpSpPr>
        <p:grpSpPr>
          <a:xfrm>
            <a:off x="2699192" y="3872506"/>
            <a:ext cx="352916" cy="349669"/>
            <a:chOff x="-63679950" y="4093450"/>
            <a:chExt cx="320600" cy="317650"/>
          </a:xfrm>
        </p:grpSpPr>
        <p:sp>
          <p:nvSpPr>
            <p:cNvPr id="4844" name="Google Shape;4844;p59"/>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9"/>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59"/>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59"/>
          <p:cNvGrpSpPr/>
          <p:nvPr/>
        </p:nvGrpSpPr>
        <p:grpSpPr>
          <a:xfrm>
            <a:off x="4806228" y="3043052"/>
            <a:ext cx="348568" cy="349449"/>
            <a:chOff x="-61784125" y="3377700"/>
            <a:chExt cx="316650" cy="317450"/>
          </a:xfrm>
        </p:grpSpPr>
        <p:sp>
          <p:nvSpPr>
            <p:cNvPr id="4848" name="Google Shape;4848;p59"/>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9"/>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9"/>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9"/>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9"/>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9"/>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9"/>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59"/>
          <p:cNvGrpSpPr/>
          <p:nvPr/>
        </p:nvGrpSpPr>
        <p:grpSpPr>
          <a:xfrm>
            <a:off x="4806228" y="3464535"/>
            <a:ext cx="348568" cy="349449"/>
            <a:chOff x="-61783350" y="3743950"/>
            <a:chExt cx="316650" cy="317450"/>
          </a:xfrm>
        </p:grpSpPr>
        <p:sp>
          <p:nvSpPr>
            <p:cNvPr id="4856" name="Google Shape;4856;p5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8" name="Google Shape;4858;p59"/>
          <p:cNvSpPr/>
          <p:nvPr/>
        </p:nvSpPr>
        <p:spPr>
          <a:xfrm>
            <a:off x="4804311" y="3873032"/>
            <a:ext cx="348568" cy="348871"/>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9"/>
          <p:cNvSpPr/>
          <p:nvPr/>
        </p:nvSpPr>
        <p:spPr>
          <a:xfrm>
            <a:off x="6919200" y="3052541"/>
            <a:ext cx="348568" cy="330680"/>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9"/>
          <p:cNvSpPr/>
          <p:nvPr/>
        </p:nvSpPr>
        <p:spPr>
          <a:xfrm>
            <a:off x="6918333" y="3502808"/>
            <a:ext cx="350302" cy="273136"/>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1" name="Google Shape;4861;p59"/>
          <p:cNvGrpSpPr/>
          <p:nvPr/>
        </p:nvGrpSpPr>
        <p:grpSpPr>
          <a:xfrm>
            <a:off x="6919750" y="3873868"/>
            <a:ext cx="351183" cy="346945"/>
            <a:chOff x="-59869425" y="4102225"/>
            <a:chExt cx="319025" cy="315175"/>
          </a:xfrm>
        </p:grpSpPr>
        <p:sp>
          <p:nvSpPr>
            <p:cNvPr id="4862" name="Google Shape;4862;p59"/>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9"/>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9"/>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59"/>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59"/>
          <p:cNvGrpSpPr/>
          <p:nvPr/>
        </p:nvGrpSpPr>
        <p:grpSpPr>
          <a:xfrm>
            <a:off x="7768209" y="3465403"/>
            <a:ext cx="348568" cy="347715"/>
            <a:chOff x="-59029025" y="3711650"/>
            <a:chExt cx="316650" cy="315875"/>
          </a:xfrm>
        </p:grpSpPr>
        <p:sp>
          <p:nvSpPr>
            <p:cNvPr id="4867" name="Google Shape;4867;p59"/>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9"/>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9"/>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9"/>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9"/>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9"/>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77"/>
        <p:cNvGrpSpPr/>
        <p:nvPr/>
      </p:nvGrpSpPr>
      <p:grpSpPr>
        <a:xfrm>
          <a:off x="0" y="0"/>
          <a:ext cx="0" cy="0"/>
          <a:chOff x="0" y="0"/>
          <a:chExt cx="0" cy="0"/>
        </a:xfrm>
      </p:grpSpPr>
      <p:sp>
        <p:nvSpPr>
          <p:cNvPr id="4878" name="Google Shape;4878;p6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Avatar Icons</a:t>
            </a:r>
            <a:endParaRPr>
              <a:solidFill>
                <a:schemeClr val="lt1"/>
              </a:solidFill>
              <a:latin typeface="Arial" panose="020B0604020202020204"/>
              <a:ea typeface="Arial" panose="020B0604020202020204"/>
              <a:cs typeface="Arial" panose="020B0604020202020204"/>
              <a:sym typeface="Arial" panose="020B0604020202020204"/>
            </a:endParaRPr>
          </a:p>
        </p:txBody>
      </p:sp>
      <p:grpSp>
        <p:nvGrpSpPr>
          <p:cNvPr id="4879" name="Google Shape;4879;p60"/>
          <p:cNvGrpSpPr/>
          <p:nvPr/>
        </p:nvGrpSpPr>
        <p:grpSpPr>
          <a:xfrm>
            <a:off x="1095363" y="1685939"/>
            <a:ext cx="336332" cy="336332"/>
            <a:chOff x="-57970450" y="1903275"/>
            <a:chExt cx="318225" cy="318225"/>
          </a:xfrm>
        </p:grpSpPr>
        <p:sp>
          <p:nvSpPr>
            <p:cNvPr id="4880" name="Google Shape;4880;p60"/>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0"/>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0"/>
          <p:cNvGrpSpPr/>
          <p:nvPr/>
        </p:nvGrpSpPr>
        <p:grpSpPr>
          <a:xfrm>
            <a:off x="1115761" y="2101328"/>
            <a:ext cx="295536" cy="334667"/>
            <a:chOff x="-57950750" y="2296300"/>
            <a:chExt cx="279625" cy="316650"/>
          </a:xfrm>
        </p:grpSpPr>
        <p:sp>
          <p:nvSpPr>
            <p:cNvPr id="4885" name="Google Shape;4885;p60"/>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0"/>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0"/>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60"/>
          <p:cNvGrpSpPr/>
          <p:nvPr/>
        </p:nvGrpSpPr>
        <p:grpSpPr>
          <a:xfrm>
            <a:off x="1095469" y="2515051"/>
            <a:ext cx="336121" cy="335513"/>
            <a:chOff x="-57969675" y="2687750"/>
            <a:chExt cx="318025" cy="317450"/>
          </a:xfrm>
        </p:grpSpPr>
        <p:sp>
          <p:nvSpPr>
            <p:cNvPr id="4890" name="Google Shape;4890;p60"/>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0"/>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0"/>
          <p:cNvGrpSpPr/>
          <p:nvPr/>
        </p:nvGrpSpPr>
        <p:grpSpPr>
          <a:xfrm>
            <a:off x="3153180" y="1685939"/>
            <a:ext cx="338842" cy="336332"/>
            <a:chOff x="-56012425" y="1903275"/>
            <a:chExt cx="320600" cy="318225"/>
          </a:xfrm>
        </p:grpSpPr>
        <p:sp>
          <p:nvSpPr>
            <p:cNvPr id="4895" name="Google Shape;4895;p60"/>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0"/>
          <p:cNvGrpSpPr/>
          <p:nvPr/>
        </p:nvGrpSpPr>
        <p:grpSpPr>
          <a:xfrm>
            <a:off x="3154013" y="2099663"/>
            <a:ext cx="337178" cy="337178"/>
            <a:chOff x="-56010850" y="2294725"/>
            <a:chExt cx="319025" cy="319025"/>
          </a:xfrm>
        </p:grpSpPr>
        <p:sp>
          <p:nvSpPr>
            <p:cNvPr id="4898" name="Google Shape;4898;p60"/>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60"/>
          <p:cNvGrpSpPr/>
          <p:nvPr/>
        </p:nvGrpSpPr>
        <p:grpSpPr>
          <a:xfrm>
            <a:off x="3154026" y="2514232"/>
            <a:ext cx="337151" cy="336332"/>
            <a:chOff x="-56010050" y="2686975"/>
            <a:chExt cx="319000" cy="318225"/>
          </a:xfrm>
        </p:grpSpPr>
        <p:sp>
          <p:nvSpPr>
            <p:cNvPr id="4903" name="Google Shape;4903;p60"/>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0"/>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0"/>
          <p:cNvGrpSpPr/>
          <p:nvPr/>
        </p:nvGrpSpPr>
        <p:grpSpPr>
          <a:xfrm>
            <a:off x="5231050" y="1685939"/>
            <a:ext cx="337178" cy="336332"/>
            <a:chOff x="-54081175" y="1903275"/>
            <a:chExt cx="319025" cy="318225"/>
          </a:xfrm>
        </p:grpSpPr>
        <p:sp>
          <p:nvSpPr>
            <p:cNvPr id="4908" name="Google Shape;4908;p60"/>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60"/>
          <p:cNvGrpSpPr/>
          <p:nvPr/>
        </p:nvGrpSpPr>
        <p:grpSpPr>
          <a:xfrm>
            <a:off x="5251871" y="2101328"/>
            <a:ext cx="295536" cy="335513"/>
            <a:chOff x="-54063050" y="2296300"/>
            <a:chExt cx="279625" cy="317450"/>
          </a:xfrm>
        </p:grpSpPr>
        <p:sp>
          <p:nvSpPr>
            <p:cNvPr id="4911" name="Google Shape;4911;p60"/>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0"/>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0"/>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0"/>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60"/>
          <p:cNvGrpSpPr/>
          <p:nvPr/>
        </p:nvGrpSpPr>
        <p:grpSpPr>
          <a:xfrm>
            <a:off x="5251871" y="2512620"/>
            <a:ext cx="295536" cy="336279"/>
            <a:chOff x="-54061475" y="2685450"/>
            <a:chExt cx="279625" cy="318175"/>
          </a:xfrm>
        </p:grpSpPr>
        <p:sp>
          <p:nvSpPr>
            <p:cNvPr id="4916" name="Google Shape;4916;p60"/>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0"/>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0"/>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0"/>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60"/>
          <p:cNvGrpSpPr/>
          <p:nvPr/>
        </p:nvGrpSpPr>
        <p:grpSpPr>
          <a:xfrm>
            <a:off x="7350894" y="1695108"/>
            <a:ext cx="256404" cy="337151"/>
            <a:chOff x="-52074300" y="1911950"/>
            <a:chExt cx="242600" cy="319000"/>
          </a:xfrm>
        </p:grpSpPr>
        <p:sp>
          <p:nvSpPr>
            <p:cNvPr id="4921" name="Google Shape;4921;p60"/>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0"/>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0"/>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60"/>
          <p:cNvGrpSpPr/>
          <p:nvPr/>
        </p:nvGrpSpPr>
        <p:grpSpPr>
          <a:xfrm>
            <a:off x="1495497" y="1686785"/>
            <a:ext cx="337178" cy="336332"/>
            <a:chOff x="-57578225" y="1904075"/>
            <a:chExt cx="319025" cy="318225"/>
          </a:xfrm>
        </p:grpSpPr>
        <p:sp>
          <p:nvSpPr>
            <p:cNvPr id="4926" name="Google Shape;4926;p60"/>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0"/>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0"/>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0"/>
          <p:cNvGrpSpPr/>
          <p:nvPr/>
        </p:nvGrpSpPr>
        <p:grpSpPr>
          <a:xfrm>
            <a:off x="1516317" y="2099663"/>
            <a:ext cx="295536" cy="336332"/>
            <a:chOff x="-57558525" y="2294725"/>
            <a:chExt cx="279625" cy="318225"/>
          </a:xfrm>
        </p:grpSpPr>
        <p:sp>
          <p:nvSpPr>
            <p:cNvPr id="4931" name="Google Shape;4931;p60"/>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0"/>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0"/>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0"/>
          <p:cNvGrpSpPr/>
          <p:nvPr/>
        </p:nvGrpSpPr>
        <p:grpSpPr>
          <a:xfrm>
            <a:off x="1493832" y="2514232"/>
            <a:ext cx="340507" cy="337151"/>
            <a:chOff x="-57579800" y="2686975"/>
            <a:chExt cx="322175" cy="319000"/>
          </a:xfrm>
        </p:grpSpPr>
        <p:sp>
          <p:nvSpPr>
            <p:cNvPr id="4937" name="Google Shape;4937;p60"/>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0"/>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60"/>
          <p:cNvGrpSpPr/>
          <p:nvPr/>
        </p:nvGrpSpPr>
        <p:grpSpPr>
          <a:xfrm>
            <a:off x="3566071" y="2099663"/>
            <a:ext cx="342171" cy="336332"/>
            <a:chOff x="-55620975" y="2294725"/>
            <a:chExt cx="323750" cy="318225"/>
          </a:xfrm>
        </p:grpSpPr>
        <p:sp>
          <p:nvSpPr>
            <p:cNvPr id="4940" name="Google Shape;4940;p60"/>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0"/>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0"/>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0"/>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0"/>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0"/>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60"/>
          <p:cNvGrpSpPr/>
          <p:nvPr/>
        </p:nvGrpSpPr>
        <p:grpSpPr>
          <a:xfrm>
            <a:off x="3568159" y="2514153"/>
            <a:ext cx="337997" cy="336411"/>
            <a:chOff x="-55620175" y="2686900"/>
            <a:chExt cx="319800" cy="318300"/>
          </a:xfrm>
        </p:grpSpPr>
        <p:sp>
          <p:nvSpPr>
            <p:cNvPr id="4947" name="Google Shape;4947;p60"/>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0"/>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0"/>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0"/>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60"/>
          <p:cNvGrpSpPr/>
          <p:nvPr/>
        </p:nvGrpSpPr>
        <p:grpSpPr>
          <a:xfrm>
            <a:off x="5645619" y="1685939"/>
            <a:ext cx="337151" cy="336332"/>
            <a:chOff x="-53690500" y="1903275"/>
            <a:chExt cx="319000" cy="318225"/>
          </a:xfrm>
        </p:grpSpPr>
        <p:sp>
          <p:nvSpPr>
            <p:cNvPr id="4952" name="Google Shape;4952;p60"/>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0"/>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0"/>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0"/>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0"/>
          <p:cNvGrpSpPr/>
          <p:nvPr/>
        </p:nvGrpSpPr>
        <p:grpSpPr>
          <a:xfrm>
            <a:off x="5666427" y="2101328"/>
            <a:ext cx="295536" cy="334667"/>
            <a:chOff x="-53670800" y="2296300"/>
            <a:chExt cx="279625" cy="316650"/>
          </a:xfrm>
        </p:grpSpPr>
        <p:sp>
          <p:nvSpPr>
            <p:cNvPr id="4957" name="Google Shape;4957;p60"/>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0"/>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0"/>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0"/>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60"/>
          <p:cNvGrpSpPr/>
          <p:nvPr/>
        </p:nvGrpSpPr>
        <p:grpSpPr>
          <a:xfrm>
            <a:off x="5645619" y="2513809"/>
            <a:ext cx="337151" cy="336755"/>
            <a:chOff x="-53690500" y="2686575"/>
            <a:chExt cx="319000" cy="318625"/>
          </a:xfrm>
        </p:grpSpPr>
        <p:sp>
          <p:nvSpPr>
            <p:cNvPr id="4962" name="Google Shape;4962;p60"/>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0"/>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0"/>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0"/>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60"/>
          <p:cNvGrpSpPr/>
          <p:nvPr/>
        </p:nvGrpSpPr>
        <p:grpSpPr>
          <a:xfrm>
            <a:off x="7331315" y="2108964"/>
            <a:ext cx="295562" cy="336200"/>
            <a:chOff x="-52092425" y="2303525"/>
            <a:chExt cx="279650" cy="318100"/>
          </a:xfrm>
        </p:grpSpPr>
        <p:sp>
          <p:nvSpPr>
            <p:cNvPr id="4967" name="Google Shape;4967;p60"/>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0"/>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0"/>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0"/>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0"/>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60"/>
          <p:cNvGrpSpPr/>
          <p:nvPr/>
        </p:nvGrpSpPr>
        <p:grpSpPr>
          <a:xfrm>
            <a:off x="1905365" y="1687604"/>
            <a:ext cx="338816" cy="336332"/>
            <a:chOff x="-57189125" y="1904850"/>
            <a:chExt cx="320575" cy="318225"/>
          </a:xfrm>
        </p:grpSpPr>
        <p:sp>
          <p:nvSpPr>
            <p:cNvPr id="4973" name="Google Shape;4973;p60"/>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0"/>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0"/>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0"/>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0"/>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60"/>
          <p:cNvGrpSpPr/>
          <p:nvPr/>
        </p:nvGrpSpPr>
        <p:grpSpPr>
          <a:xfrm>
            <a:off x="1906197" y="2120484"/>
            <a:ext cx="337151" cy="294717"/>
            <a:chOff x="-57187550" y="2314425"/>
            <a:chExt cx="319000" cy="278850"/>
          </a:xfrm>
        </p:grpSpPr>
        <p:sp>
          <p:nvSpPr>
            <p:cNvPr id="4979" name="Google Shape;4979;p60"/>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0"/>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0"/>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0"/>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0"/>
          <p:cNvGrpSpPr/>
          <p:nvPr/>
        </p:nvGrpSpPr>
        <p:grpSpPr>
          <a:xfrm>
            <a:off x="1921997" y="2513598"/>
            <a:ext cx="305550" cy="336966"/>
            <a:chOff x="-57172600" y="2686375"/>
            <a:chExt cx="289100" cy="318825"/>
          </a:xfrm>
        </p:grpSpPr>
        <p:sp>
          <p:nvSpPr>
            <p:cNvPr id="4984" name="Google Shape;4984;p60"/>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0"/>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60"/>
          <p:cNvGrpSpPr/>
          <p:nvPr/>
        </p:nvGrpSpPr>
        <p:grpSpPr>
          <a:xfrm>
            <a:off x="3983124" y="1685939"/>
            <a:ext cx="336332" cy="334667"/>
            <a:chOff x="-55225575" y="1903275"/>
            <a:chExt cx="318225" cy="316650"/>
          </a:xfrm>
        </p:grpSpPr>
        <p:sp>
          <p:nvSpPr>
            <p:cNvPr id="4987" name="Google Shape;4987;p60"/>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0"/>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0"/>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0"/>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0"/>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60"/>
          <p:cNvGrpSpPr/>
          <p:nvPr/>
        </p:nvGrpSpPr>
        <p:grpSpPr>
          <a:xfrm>
            <a:off x="3993535" y="2101328"/>
            <a:ext cx="315511" cy="334667"/>
            <a:chOff x="-55217700" y="2296300"/>
            <a:chExt cx="298525" cy="316650"/>
          </a:xfrm>
        </p:grpSpPr>
        <p:sp>
          <p:nvSpPr>
            <p:cNvPr id="4993" name="Google Shape;4993;p60"/>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0"/>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0"/>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0"/>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0"/>
          <p:cNvGrpSpPr/>
          <p:nvPr/>
        </p:nvGrpSpPr>
        <p:grpSpPr>
          <a:xfrm>
            <a:off x="3982292" y="2515897"/>
            <a:ext cx="337997" cy="334667"/>
            <a:chOff x="-55229525" y="2688550"/>
            <a:chExt cx="319800" cy="316650"/>
          </a:xfrm>
        </p:grpSpPr>
        <p:sp>
          <p:nvSpPr>
            <p:cNvPr id="4998" name="Google Shape;4998;p60"/>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0"/>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0"/>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0"/>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0"/>
          <p:cNvGrpSpPr/>
          <p:nvPr/>
        </p:nvGrpSpPr>
        <p:grpSpPr>
          <a:xfrm>
            <a:off x="6069304" y="1685939"/>
            <a:ext cx="315537" cy="336332"/>
            <a:chOff x="-53288825" y="1903275"/>
            <a:chExt cx="298550" cy="318225"/>
          </a:xfrm>
        </p:grpSpPr>
        <p:sp>
          <p:nvSpPr>
            <p:cNvPr id="5003" name="Google Shape;5003;p60"/>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0"/>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0"/>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60"/>
          <p:cNvGrpSpPr/>
          <p:nvPr/>
        </p:nvGrpSpPr>
        <p:grpSpPr>
          <a:xfrm>
            <a:off x="6058484" y="2099663"/>
            <a:ext cx="337178" cy="336332"/>
            <a:chOff x="-53299850" y="2294725"/>
            <a:chExt cx="319025" cy="318225"/>
          </a:xfrm>
        </p:grpSpPr>
        <p:sp>
          <p:nvSpPr>
            <p:cNvPr id="5007" name="Google Shape;5007;p60"/>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0"/>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60"/>
          <p:cNvGrpSpPr/>
          <p:nvPr/>
        </p:nvGrpSpPr>
        <p:grpSpPr>
          <a:xfrm>
            <a:off x="6079715" y="2515051"/>
            <a:ext cx="294717" cy="335513"/>
            <a:chOff x="-53278575" y="2687750"/>
            <a:chExt cx="278850" cy="317450"/>
          </a:xfrm>
        </p:grpSpPr>
        <p:sp>
          <p:nvSpPr>
            <p:cNvPr id="5010" name="Google Shape;5010;p60"/>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0"/>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0"/>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0"/>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60"/>
          <p:cNvGrpSpPr/>
          <p:nvPr/>
        </p:nvGrpSpPr>
        <p:grpSpPr>
          <a:xfrm>
            <a:off x="7310508" y="2514760"/>
            <a:ext cx="337178" cy="337468"/>
            <a:chOff x="-52101875" y="2687475"/>
            <a:chExt cx="319025" cy="319300"/>
          </a:xfrm>
        </p:grpSpPr>
        <p:sp>
          <p:nvSpPr>
            <p:cNvPr id="5015" name="Google Shape;5015;p60"/>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0"/>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0"/>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0"/>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0"/>
          <p:cNvGrpSpPr/>
          <p:nvPr/>
        </p:nvGrpSpPr>
        <p:grpSpPr>
          <a:xfrm>
            <a:off x="2346261" y="1686785"/>
            <a:ext cx="295536" cy="336332"/>
            <a:chOff x="-56774050" y="1904075"/>
            <a:chExt cx="279625" cy="318225"/>
          </a:xfrm>
        </p:grpSpPr>
        <p:sp>
          <p:nvSpPr>
            <p:cNvPr id="5020" name="Google Shape;5020;p60"/>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0"/>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0"/>
          <p:cNvGrpSpPr/>
          <p:nvPr/>
        </p:nvGrpSpPr>
        <p:grpSpPr>
          <a:xfrm>
            <a:off x="2346261" y="2099663"/>
            <a:ext cx="295536" cy="336332"/>
            <a:chOff x="-56774850" y="2294725"/>
            <a:chExt cx="279625" cy="318225"/>
          </a:xfrm>
        </p:grpSpPr>
        <p:sp>
          <p:nvSpPr>
            <p:cNvPr id="5023" name="Google Shape;5023;p60"/>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0"/>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0"/>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60"/>
          <p:cNvGrpSpPr/>
          <p:nvPr/>
        </p:nvGrpSpPr>
        <p:grpSpPr>
          <a:xfrm>
            <a:off x="2365827" y="2514232"/>
            <a:ext cx="256404" cy="335486"/>
            <a:chOff x="-56756725" y="2686975"/>
            <a:chExt cx="242600" cy="317425"/>
          </a:xfrm>
        </p:grpSpPr>
        <p:sp>
          <p:nvSpPr>
            <p:cNvPr id="5027" name="Google Shape;5027;p60"/>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0"/>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0"/>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60"/>
          <p:cNvGrpSpPr/>
          <p:nvPr/>
        </p:nvGrpSpPr>
        <p:grpSpPr>
          <a:xfrm>
            <a:off x="4408328" y="1685939"/>
            <a:ext cx="314216" cy="337178"/>
            <a:chOff x="-54826975" y="1903275"/>
            <a:chExt cx="297300" cy="319025"/>
          </a:xfrm>
        </p:grpSpPr>
        <p:sp>
          <p:nvSpPr>
            <p:cNvPr id="5031" name="Google Shape;5031;p60"/>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0"/>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0"/>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0"/>
          <p:cNvGrpSpPr/>
          <p:nvPr/>
        </p:nvGrpSpPr>
        <p:grpSpPr>
          <a:xfrm>
            <a:off x="4396861" y="2101328"/>
            <a:ext cx="337151" cy="334641"/>
            <a:chOff x="-54836500" y="2296300"/>
            <a:chExt cx="319000" cy="316625"/>
          </a:xfrm>
        </p:grpSpPr>
        <p:sp>
          <p:nvSpPr>
            <p:cNvPr id="5035" name="Google Shape;5035;p60"/>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0"/>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0"/>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0"/>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60"/>
          <p:cNvGrpSpPr/>
          <p:nvPr/>
        </p:nvGrpSpPr>
        <p:grpSpPr>
          <a:xfrm>
            <a:off x="4416836" y="2515051"/>
            <a:ext cx="297200" cy="336332"/>
            <a:chOff x="-54817600" y="2687750"/>
            <a:chExt cx="281200" cy="318225"/>
          </a:xfrm>
        </p:grpSpPr>
        <p:sp>
          <p:nvSpPr>
            <p:cNvPr id="5040" name="Google Shape;5040;p60"/>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0"/>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0"/>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0"/>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0"/>
          <p:cNvGrpSpPr/>
          <p:nvPr/>
        </p:nvGrpSpPr>
        <p:grpSpPr>
          <a:xfrm>
            <a:off x="6494706" y="1685939"/>
            <a:ext cx="295536" cy="334667"/>
            <a:chOff x="-52887125" y="1903275"/>
            <a:chExt cx="279625" cy="316650"/>
          </a:xfrm>
        </p:grpSpPr>
        <p:sp>
          <p:nvSpPr>
            <p:cNvPr id="5045" name="Google Shape;5045;p60"/>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0"/>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60"/>
          <p:cNvGrpSpPr/>
          <p:nvPr/>
        </p:nvGrpSpPr>
        <p:grpSpPr>
          <a:xfrm>
            <a:off x="6474731" y="2098844"/>
            <a:ext cx="335486" cy="337151"/>
            <a:chOff x="-52906025" y="2293950"/>
            <a:chExt cx="317425" cy="319000"/>
          </a:xfrm>
        </p:grpSpPr>
        <p:sp>
          <p:nvSpPr>
            <p:cNvPr id="5048" name="Google Shape;5048;p60"/>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0"/>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0"/>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0"/>
          <p:cNvGrpSpPr/>
          <p:nvPr/>
        </p:nvGrpSpPr>
        <p:grpSpPr>
          <a:xfrm>
            <a:off x="6494706" y="2514232"/>
            <a:ext cx="295536" cy="336332"/>
            <a:chOff x="-52887125" y="2686975"/>
            <a:chExt cx="279625" cy="318225"/>
          </a:xfrm>
        </p:grpSpPr>
        <p:sp>
          <p:nvSpPr>
            <p:cNvPr id="5052" name="Google Shape;5052;p60"/>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0"/>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0"/>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0"/>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60"/>
          <p:cNvGrpSpPr/>
          <p:nvPr/>
        </p:nvGrpSpPr>
        <p:grpSpPr>
          <a:xfrm>
            <a:off x="7742828" y="1698437"/>
            <a:ext cx="296355" cy="334667"/>
            <a:chOff x="-51722225" y="1915100"/>
            <a:chExt cx="280400" cy="316650"/>
          </a:xfrm>
        </p:grpSpPr>
        <p:sp>
          <p:nvSpPr>
            <p:cNvPr id="5057" name="Google Shape;5057;p60"/>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0"/>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0"/>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0"/>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0"/>
          <p:cNvGrpSpPr/>
          <p:nvPr/>
        </p:nvGrpSpPr>
        <p:grpSpPr>
          <a:xfrm>
            <a:off x="2733364" y="1685226"/>
            <a:ext cx="345474" cy="336226"/>
            <a:chOff x="-56407800" y="1902600"/>
            <a:chExt cx="326875" cy="318125"/>
          </a:xfrm>
        </p:grpSpPr>
        <p:sp>
          <p:nvSpPr>
            <p:cNvPr id="5062" name="Google Shape;5062;p60"/>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0"/>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0"/>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60"/>
          <p:cNvGrpSpPr/>
          <p:nvPr/>
        </p:nvGrpSpPr>
        <p:grpSpPr>
          <a:xfrm>
            <a:off x="2738768" y="2110496"/>
            <a:ext cx="334667" cy="315511"/>
            <a:chOff x="-56401500" y="2304975"/>
            <a:chExt cx="316650" cy="298525"/>
          </a:xfrm>
        </p:grpSpPr>
        <p:sp>
          <p:nvSpPr>
            <p:cNvPr id="5066" name="Google Shape;5066;p60"/>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0"/>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0"/>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0"/>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0"/>
          <p:cNvGrpSpPr/>
          <p:nvPr/>
        </p:nvGrpSpPr>
        <p:grpSpPr>
          <a:xfrm>
            <a:off x="4835248" y="1684275"/>
            <a:ext cx="298046" cy="336332"/>
            <a:chOff x="-54426150" y="1901700"/>
            <a:chExt cx="282000" cy="318225"/>
          </a:xfrm>
        </p:grpSpPr>
        <p:sp>
          <p:nvSpPr>
            <p:cNvPr id="5071" name="Google Shape;5071;p60"/>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0"/>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0"/>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0"/>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60"/>
          <p:cNvGrpSpPr/>
          <p:nvPr/>
        </p:nvGrpSpPr>
        <p:grpSpPr>
          <a:xfrm>
            <a:off x="4835248" y="2099663"/>
            <a:ext cx="298046" cy="337178"/>
            <a:chOff x="-54426150" y="2294725"/>
            <a:chExt cx="282000" cy="319025"/>
          </a:xfrm>
        </p:grpSpPr>
        <p:sp>
          <p:nvSpPr>
            <p:cNvPr id="5076" name="Google Shape;5076;p60"/>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0"/>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0"/>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0"/>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0"/>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60"/>
          <p:cNvGrpSpPr/>
          <p:nvPr/>
        </p:nvGrpSpPr>
        <p:grpSpPr>
          <a:xfrm>
            <a:off x="4833583" y="2514232"/>
            <a:ext cx="301375" cy="337151"/>
            <a:chOff x="-54427725" y="2686975"/>
            <a:chExt cx="285150" cy="319000"/>
          </a:xfrm>
        </p:grpSpPr>
        <p:sp>
          <p:nvSpPr>
            <p:cNvPr id="5082" name="Google Shape;5082;p60"/>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0"/>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0"/>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0"/>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0"/>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0"/>
          <p:cNvGrpSpPr/>
          <p:nvPr/>
        </p:nvGrpSpPr>
        <p:grpSpPr>
          <a:xfrm>
            <a:off x="6888851" y="1686151"/>
            <a:ext cx="334667" cy="335302"/>
            <a:chOff x="-52513800" y="1903475"/>
            <a:chExt cx="316650" cy="317250"/>
          </a:xfrm>
        </p:grpSpPr>
        <p:sp>
          <p:nvSpPr>
            <p:cNvPr id="5088" name="Google Shape;5088;p60"/>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0"/>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60"/>
          <p:cNvGrpSpPr/>
          <p:nvPr/>
        </p:nvGrpSpPr>
        <p:grpSpPr>
          <a:xfrm>
            <a:off x="6898006" y="2100509"/>
            <a:ext cx="316357" cy="335486"/>
            <a:chOff x="-52505925" y="2295525"/>
            <a:chExt cx="299325" cy="317425"/>
          </a:xfrm>
        </p:grpSpPr>
        <p:sp>
          <p:nvSpPr>
            <p:cNvPr id="5091" name="Google Shape;5091;p60"/>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0"/>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0"/>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0"/>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0"/>
          <p:cNvGrpSpPr/>
          <p:nvPr/>
        </p:nvGrpSpPr>
        <p:grpSpPr>
          <a:xfrm>
            <a:off x="6908417" y="2514232"/>
            <a:ext cx="295536" cy="336332"/>
            <a:chOff x="-52494100" y="2686975"/>
            <a:chExt cx="279625" cy="318225"/>
          </a:xfrm>
        </p:grpSpPr>
        <p:sp>
          <p:nvSpPr>
            <p:cNvPr id="5096" name="Google Shape;5096;p60"/>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0"/>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0"/>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0"/>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0" name="Google Shape;5100;p60"/>
          <p:cNvGrpSpPr/>
          <p:nvPr/>
        </p:nvGrpSpPr>
        <p:grpSpPr>
          <a:xfrm>
            <a:off x="7744070" y="2111315"/>
            <a:ext cx="293871" cy="336332"/>
            <a:chOff x="-51708850" y="2305750"/>
            <a:chExt cx="278050" cy="318225"/>
          </a:xfrm>
        </p:grpSpPr>
        <p:sp>
          <p:nvSpPr>
            <p:cNvPr id="5101" name="Google Shape;5101;p60"/>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0"/>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0"/>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60"/>
          <p:cNvGrpSpPr/>
          <p:nvPr/>
        </p:nvGrpSpPr>
        <p:grpSpPr>
          <a:xfrm>
            <a:off x="1094954" y="3054255"/>
            <a:ext cx="337151" cy="337389"/>
            <a:chOff x="-57956275" y="3197925"/>
            <a:chExt cx="319000" cy="319225"/>
          </a:xfrm>
        </p:grpSpPr>
        <p:sp>
          <p:nvSpPr>
            <p:cNvPr id="5105" name="Google Shape;5105;p60"/>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0"/>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0"/>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0"/>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0"/>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0"/>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0"/>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0"/>
          <p:cNvGrpSpPr/>
          <p:nvPr/>
        </p:nvGrpSpPr>
        <p:grpSpPr>
          <a:xfrm>
            <a:off x="1115761" y="3469035"/>
            <a:ext cx="295536" cy="337151"/>
            <a:chOff x="-57940525" y="3590375"/>
            <a:chExt cx="279625" cy="319000"/>
          </a:xfrm>
        </p:grpSpPr>
        <p:sp>
          <p:nvSpPr>
            <p:cNvPr id="5113" name="Google Shape;5113;p6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0"/>
          <p:cNvGrpSpPr/>
          <p:nvPr/>
        </p:nvGrpSpPr>
        <p:grpSpPr>
          <a:xfrm>
            <a:off x="1095363" y="3883578"/>
            <a:ext cx="336332" cy="337178"/>
            <a:chOff x="-57959425" y="3982600"/>
            <a:chExt cx="318225" cy="319025"/>
          </a:xfrm>
        </p:grpSpPr>
        <p:sp>
          <p:nvSpPr>
            <p:cNvPr id="5119" name="Google Shape;5119;p60"/>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0"/>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0"/>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0"/>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60"/>
          <p:cNvGrpSpPr/>
          <p:nvPr/>
        </p:nvGrpSpPr>
        <p:grpSpPr>
          <a:xfrm>
            <a:off x="3154845" y="3055312"/>
            <a:ext cx="335513" cy="335513"/>
            <a:chOff x="-55987225" y="3198925"/>
            <a:chExt cx="317450" cy="317450"/>
          </a:xfrm>
        </p:grpSpPr>
        <p:sp>
          <p:nvSpPr>
            <p:cNvPr id="5124" name="Google Shape;5124;p60"/>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0"/>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0"/>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0"/>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0"/>
          <p:cNvGrpSpPr/>
          <p:nvPr/>
        </p:nvGrpSpPr>
        <p:grpSpPr>
          <a:xfrm>
            <a:off x="3154845" y="3469722"/>
            <a:ext cx="335513" cy="335645"/>
            <a:chOff x="-55987225" y="3591025"/>
            <a:chExt cx="317450" cy="317575"/>
          </a:xfrm>
        </p:grpSpPr>
        <p:sp>
          <p:nvSpPr>
            <p:cNvPr id="5129" name="Google Shape;5129;p60"/>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0"/>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0"/>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0"/>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0"/>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60"/>
          <p:cNvGrpSpPr/>
          <p:nvPr/>
        </p:nvGrpSpPr>
        <p:grpSpPr>
          <a:xfrm>
            <a:off x="3154013" y="3883578"/>
            <a:ext cx="337178" cy="337178"/>
            <a:chOff x="-55988800" y="3982600"/>
            <a:chExt cx="319025" cy="319025"/>
          </a:xfrm>
        </p:grpSpPr>
        <p:sp>
          <p:nvSpPr>
            <p:cNvPr id="5135" name="Google Shape;5135;p60"/>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0"/>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0"/>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0"/>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0"/>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60"/>
          <p:cNvGrpSpPr/>
          <p:nvPr/>
        </p:nvGrpSpPr>
        <p:grpSpPr>
          <a:xfrm>
            <a:off x="5232305" y="3048653"/>
            <a:ext cx="334667" cy="337151"/>
            <a:chOff x="-54026025" y="3192625"/>
            <a:chExt cx="316650" cy="319000"/>
          </a:xfrm>
        </p:grpSpPr>
        <p:sp>
          <p:nvSpPr>
            <p:cNvPr id="5141" name="Google Shape;5141;p60"/>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0"/>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0"/>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0"/>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0"/>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0"/>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0"/>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0"/>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0"/>
          <p:cNvGrpSpPr/>
          <p:nvPr/>
        </p:nvGrpSpPr>
        <p:grpSpPr>
          <a:xfrm>
            <a:off x="5251039" y="3463196"/>
            <a:ext cx="297200" cy="336332"/>
            <a:chOff x="-54007925" y="3584850"/>
            <a:chExt cx="281200" cy="318225"/>
          </a:xfrm>
        </p:grpSpPr>
        <p:sp>
          <p:nvSpPr>
            <p:cNvPr id="5150" name="Google Shape;5150;p60"/>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0"/>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0"/>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0"/>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0"/>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0"/>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60"/>
          <p:cNvGrpSpPr/>
          <p:nvPr/>
        </p:nvGrpSpPr>
        <p:grpSpPr>
          <a:xfrm>
            <a:off x="5251039" y="3876153"/>
            <a:ext cx="297200" cy="337098"/>
            <a:chOff x="-54007925" y="3975575"/>
            <a:chExt cx="281200" cy="318950"/>
          </a:xfrm>
        </p:grpSpPr>
        <p:sp>
          <p:nvSpPr>
            <p:cNvPr id="5157" name="Google Shape;5157;p60"/>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60"/>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0"/>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0"/>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0"/>
          <p:cNvGrpSpPr/>
          <p:nvPr/>
        </p:nvGrpSpPr>
        <p:grpSpPr>
          <a:xfrm>
            <a:off x="7350062" y="3064930"/>
            <a:ext cx="258069" cy="336702"/>
            <a:chOff x="-52005775" y="3208025"/>
            <a:chExt cx="244175" cy="318575"/>
          </a:xfrm>
        </p:grpSpPr>
        <p:sp>
          <p:nvSpPr>
            <p:cNvPr id="5162" name="Google Shape;5162;p60"/>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0"/>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0"/>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0"/>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0"/>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0"/>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0"/>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0"/>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0"/>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0"/>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0"/>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60"/>
          <p:cNvGrpSpPr/>
          <p:nvPr/>
        </p:nvGrpSpPr>
        <p:grpSpPr>
          <a:xfrm>
            <a:off x="1495919" y="3055312"/>
            <a:ext cx="336332" cy="336332"/>
            <a:chOff x="-57568775" y="3198925"/>
            <a:chExt cx="318225" cy="318225"/>
          </a:xfrm>
        </p:grpSpPr>
        <p:sp>
          <p:nvSpPr>
            <p:cNvPr id="5174" name="Google Shape;5174;p6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60"/>
          <p:cNvGrpSpPr/>
          <p:nvPr/>
        </p:nvGrpSpPr>
        <p:grpSpPr>
          <a:xfrm>
            <a:off x="1516317" y="3469035"/>
            <a:ext cx="295536" cy="336332"/>
            <a:chOff x="-57549075" y="3590375"/>
            <a:chExt cx="279625" cy="318225"/>
          </a:xfrm>
        </p:grpSpPr>
        <p:sp>
          <p:nvSpPr>
            <p:cNvPr id="5181" name="Google Shape;5181;p60"/>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0"/>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0"/>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0"/>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60"/>
          <p:cNvGrpSpPr/>
          <p:nvPr/>
        </p:nvGrpSpPr>
        <p:grpSpPr>
          <a:xfrm>
            <a:off x="1495087" y="3883578"/>
            <a:ext cx="337997" cy="337997"/>
            <a:chOff x="-57570350" y="3982600"/>
            <a:chExt cx="319800" cy="319800"/>
          </a:xfrm>
        </p:grpSpPr>
        <p:sp>
          <p:nvSpPr>
            <p:cNvPr id="5186" name="Google Shape;5186;p60"/>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0"/>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0"/>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0"/>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60"/>
          <p:cNvGrpSpPr/>
          <p:nvPr/>
        </p:nvGrpSpPr>
        <p:grpSpPr>
          <a:xfrm>
            <a:off x="3589389" y="3054466"/>
            <a:ext cx="295536" cy="337178"/>
            <a:chOff x="-55576850" y="3198125"/>
            <a:chExt cx="279625" cy="319025"/>
          </a:xfrm>
        </p:grpSpPr>
        <p:sp>
          <p:nvSpPr>
            <p:cNvPr id="5191" name="Google Shape;5191;p6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60"/>
          <p:cNvGrpSpPr/>
          <p:nvPr/>
        </p:nvGrpSpPr>
        <p:grpSpPr>
          <a:xfrm>
            <a:off x="3568159" y="3468824"/>
            <a:ext cx="337997" cy="336543"/>
            <a:chOff x="-55596550" y="3590175"/>
            <a:chExt cx="319800" cy="318425"/>
          </a:xfrm>
        </p:grpSpPr>
        <p:sp>
          <p:nvSpPr>
            <p:cNvPr id="5196" name="Google Shape;5196;p60"/>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0"/>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0"/>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0"/>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60"/>
          <p:cNvGrpSpPr/>
          <p:nvPr/>
        </p:nvGrpSpPr>
        <p:grpSpPr>
          <a:xfrm>
            <a:off x="3568568" y="3883340"/>
            <a:ext cx="337178" cy="337415"/>
            <a:chOff x="-55595775" y="3982375"/>
            <a:chExt cx="319025" cy="319250"/>
          </a:xfrm>
        </p:grpSpPr>
        <p:sp>
          <p:nvSpPr>
            <p:cNvPr id="5201" name="Google Shape;5201;p60"/>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0"/>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0"/>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0"/>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0"/>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0"/>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60"/>
          <p:cNvGrpSpPr/>
          <p:nvPr/>
        </p:nvGrpSpPr>
        <p:grpSpPr>
          <a:xfrm>
            <a:off x="5645606" y="3048653"/>
            <a:ext cx="337178" cy="336332"/>
            <a:chOff x="-53635375" y="3192625"/>
            <a:chExt cx="319025" cy="318225"/>
          </a:xfrm>
        </p:grpSpPr>
        <p:sp>
          <p:nvSpPr>
            <p:cNvPr id="5208" name="Google Shape;5208;p60"/>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0"/>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0"/>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0"/>
          <p:cNvGrpSpPr/>
          <p:nvPr/>
        </p:nvGrpSpPr>
        <p:grpSpPr>
          <a:xfrm>
            <a:off x="5666427" y="3463196"/>
            <a:ext cx="295536" cy="337178"/>
            <a:chOff x="-53615675" y="3584850"/>
            <a:chExt cx="279625" cy="319025"/>
          </a:xfrm>
        </p:grpSpPr>
        <p:sp>
          <p:nvSpPr>
            <p:cNvPr id="5212" name="Google Shape;5212;p60"/>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0"/>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0"/>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60"/>
          <p:cNvGrpSpPr/>
          <p:nvPr/>
        </p:nvGrpSpPr>
        <p:grpSpPr>
          <a:xfrm>
            <a:off x="5645619" y="3877131"/>
            <a:ext cx="337151" cy="336121"/>
            <a:chOff x="-53634575" y="3976500"/>
            <a:chExt cx="319000" cy="318025"/>
          </a:xfrm>
        </p:grpSpPr>
        <p:sp>
          <p:nvSpPr>
            <p:cNvPr id="5216" name="Google Shape;5216;p60"/>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0"/>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0"/>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0"/>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0"/>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0"/>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0"/>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0"/>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60"/>
          <p:cNvGrpSpPr/>
          <p:nvPr/>
        </p:nvGrpSpPr>
        <p:grpSpPr>
          <a:xfrm>
            <a:off x="7331328" y="3468718"/>
            <a:ext cx="295536" cy="336649"/>
            <a:chOff x="-52023900" y="3590075"/>
            <a:chExt cx="279625" cy="318525"/>
          </a:xfrm>
        </p:grpSpPr>
        <p:sp>
          <p:nvSpPr>
            <p:cNvPr id="5225" name="Google Shape;5225;p60"/>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0"/>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0"/>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0"/>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0"/>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0"/>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0"/>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0"/>
          <p:cNvGrpSpPr/>
          <p:nvPr/>
        </p:nvGrpSpPr>
        <p:grpSpPr>
          <a:xfrm>
            <a:off x="1906197" y="3055312"/>
            <a:ext cx="337151" cy="337151"/>
            <a:chOff x="-57173375" y="3198925"/>
            <a:chExt cx="319000" cy="319000"/>
          </a:xfrm>
        </p:grpSpPr>
        <p:sp>
          <p:nvSpPr>
            <p:cNvPr id="5233" name="Google Shape;5233;p60"/>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0"/>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0"/>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0"/>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0"/>
          <p:cNvGrpSpPr/>
          <p:nvPr/>
        </p:nvGrpSpPr>
        <p:grpSpPr>
          <a:xfrm>
            <a:off x="1907029" y="3489830"/>
            <a:ext cx="335486" cy="295562"/>
            <a:chOff x="-57176525" y="3610050"/>
            <a:chExt cx="317425" cy="279650"/>
          </a:xfrm>
        </p:grpSpPr>
        <p:sp>
          <p:nvSpPr>
            <p:cNvPr id="5238" name="Google Shape;5238;p60"/>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0"/>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0"/>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0"/>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0"/>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60"/>
          <p:cNvGrpSpPr/>
          <p:nvPr/>
        </p:nvGrpSpPr>
        <p:grpSpPr>
          <a:xfrm>
            <a:off x="1922843" y="3882944"/>
            <a:ext cx="303859" cy="336966"/>
            <a:chOff x="-57162350" y="3982000"/>
            <a:chExt cx="287500" cy="318825"/>
          </a:xfrm>
        </p:grpSpPr>
        <p:sp>
          <p:nvSpPr>
            <p:cNvPr id="5244" name="Google Shape;5244;p60"/>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0"/>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0"/>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60"/>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0"/>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0"/>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0"/>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0"/>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0"/>
          <p:cNvGrpSpPr/>
          <p:nvPr/>
        </p:nvGrpSpPr>
        <p:grpSpPr>
          <a:xfrm>
            <a:off x="3983124" y="3055312"/>
            <a:ext cx="336332" cy="334667"/>
            <a:chOff x="-55202750" y="3198925"/>
            <a:chExt cx="318225" cy="316650"/>
          </a:xfrm>
        </p:grpSpPr>
        <p:sp>
          <p:nvSpPr>
            <p:cNvPr id="5253" name="Google Shape;5253;p6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0"/>
          <p:cNvGrpSpPr/>
          <p:nvPr/>
        </p:nvGrpSpPr>
        <p:grpSpPr>
          <a:xfrm>
            <a:off x="3993112" y="3469035"/>
            <a:ext cx="316357" cy="336332"/>
            <a:chOff x="-55194875" y="3590375"/>
            <a:chExt cx="299325" cy="318225"/>
          </a:xfrm>
        </p:grpSpPr>
        <p:sp>
          <p:nvSpPr>
            <p:cNvPr id="5256" name="Google Shape;5256;p60"/>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0"/>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0"/>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0"/>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0"/>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0"/>
          <p:cNvGrpSpPr/>
          <p:nvPr/>
        </p:nvGrpSpPr>
        <p:grpSpPr>
          <a:xfrm>
            <a:off x="3983547" y="3884424"/>
            <a:ext cx="335486" cy="335486"/>
            <a:chOff x="-55203525" y="3983400"/>
            <a:chExt cx="317425" cy="317425"/>
          </a:xfrm>
        </p:grpSpPr>
        <p:sp>
          <p:nvSpPr>
            <p:cNvPr id="5262" name="Google Shape;5262;p60"/>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0"/>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0"/>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60"/>
          <p:cNvGrpSpPr/>
          <p:nvPr/>
        </p:nvGrpSpPr>
        <p:grpSpPr>
          <a:xfrm>
            <a:off x="6069317" y="3048653"/>
            <a:ext cx="315511" cy="337151"/>
            <a:chOff x="-53232900" y="3192625"/>
            <a:chExt cx="298525" cy="319000"/>
          </a:xfrm>
        </p:grpSpPr>
        <p:sp>
          <p:nvSpPr>
            <p:cNvPr id="5266" name="Google Shape;5266;p60"/>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0"/>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60"/>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0"/>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0"/>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0"/>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0"/>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0"/>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4" name="Google Shape;5274;p60"/>
          <p:cNvGrpSpPr/>
          <p:nvPr/>
        </p:nvGrpSpPr>
        <p:grpSpPr>
          <a:xfrm>
            <a:off x="6059330" y="3463196"/>
            <a:ext cx="335486" cy="334667"/>
            <a:chOff x="-53242350" y="3584850"/>
            <a:chExt cx="317425" cy="316650"/>
          </a:xfrm>
        </p:grpSpPr>
        <p:sp>
          <p:nvSpPr>
            <p:cNvPr id="5275" name="Google Shape;5275;p60"/>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60"/>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60"/>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0"/>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0"/>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60"/>
          <p:cNvGrpSpPr/>
          <p:nvPr/>
        </p:nvGrpSpPr>
        <p:grpSpPr>
          <a:xfrm>
            <a:off x="6079305" y="3876920"/>
            <a:ext cx="295536" cy="337178"/>
            <a:chOff x="-53224225" y="3976300"/>
            <a:chExt cx="279625" cy="319025"/>
          </a:xfrm>
        </p:grpSpPr>
        <p:sp>
          <p:nvSpPr>
            <p:cNvPr id="5281" name="Google Shape;5281;p60"/>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0"/>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0"/>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0"/>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0"/>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0"/>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0"/>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60"/>
          <p:cNvGrpSpPr/>
          <p:nvPr/>
        </p:nvGrpSpPr>
        <p:grpSpPr>
          <a:xfrm>
            <a:off x="7310521" y="3884133"/>
            <a:ext cx="337151" cy="336623"/>
            <a:chOff x="-52043575" y="3983125"/>
            <a:chExt cx="319000" cy="318500"/>
          </a:xfrm>
        </p:grpSpPr>
        <p:sp>
          <p:nvSpPr>
            <p:cNvPr id="5289" name="Google Shape;5289;p60"/>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0"/>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0"/>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0"/>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0"/>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0"/>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0"/>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60"/>
          <p:cNvGrpSpPr/>
          <p:nvPr/>
        </p:nvGrpSpPr>
        <p:grpSpPr>
          <a:xfrm>
            <a:off x="2346261" y="3055312"/>
            <a:ext cx="295536" cy="337151"/>
            <a:chOff x="-56766175" y="3198925"/>
            <a:chExt cx="279625" cy="319000"/>
          </a:xfrm>
        </p:grpSpPr>
        <p:sp>
          <p:nvSpPr>
            <p:cNvPr id="5299" name="Google Shape;5299;p60"/>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0"/>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0"/>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0"/>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0"/>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0"/>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0"/>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60"/>
          <p:cNvGrpSpPr/>
          <p:nvPr/>
        </p:nvGrpSpPr>
        <p:grpSpPr>
          <a:xfrm>
            <a:off x="2345429" y="3469035"/>
            <a:ext cx="297200" cy="336332"/>
            <a:chOff x="-56766175" y="3590375"/>
            <a:chExt cx="281200" cy="318225"/>
          </a:xfrm>
        </p:grpSpPr>
        <p:sp>
          <p:nvSpPr>
            <p:cNvPr id="5307" name="Google Shape;5307;p60"/>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0"/>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0"/>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0"/>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60"/>
          <p:cNvGrpSpPr/>
          <p:nvPr/>
        </p:nvGrpSpPr>
        <p:grpSpPr>
          <a:xfrm>
            <a:off x="2366237" y="3883578"/>
            <a:ext cx="255585" cy="336332"/>
            <a:chOff x="-56747275" y="3982600"/>
            <a:chExt cx="241825" cy="318225"/>
          </a:xfrm>
        </p:grpSpPr>
        <p:sp>
          <p:nvSpPr>
            <p:cNvPr id="5312" name="Google Shape;5312;p60"/>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0"/>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0"/>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0"/>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0"/>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0"/>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0"/>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60"/>
          <p:cNvGrpSpPr/>
          <p:nvPr/>
        </p:nvGrpSpPr>
        <p:grpSpPr>
          <a:xfrm>
            <a:off x="4417669" y="3055312"/>
            <a:ext cx="295536" cy="337151"/>
            <a:chOff x="-54793175" y="3198925"/>
            <a:chExt cx="279625" cy="319000"/>
          </a:xfrm>
        </p:grpSpPr>
        <p:sp>
          <p:nvSpPr>
            <p:cNvPr id="5320" name="Google Shape;5320;p6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60"/>
          <p:cNvGrpSpPr/>
          <p:nvPr/>
        </p:nvGrpSpPr>
        <p:grpSpPr>
          <a:xfrm>
            <a:off x="4396848" y="3475694"/>
            <a:ext cx="337178" cy="322143"/>
            <a:chOff x="-54812875" y="3596675"/>
            <a:chExt cx="319025" cy="304800"/>
          </a:xfrm>
        </p:grpSpPr>
        <p:sp>
          <p:nvSpPr>
            <p:cNvPr id="5328" name="Google Shape;5328;p60"/>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0"/>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0"/>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0"/>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0"/>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0"/>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0"/>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5" name="Google Shape;5335;p60"/>
          <p:cNvSpPr/>
          <p:nvPr/>
        </p:nvSpPr>
        <p:spPr>
          <a:xfrm>
            <a:off x="4561689" y="3882759"/>
            <a:ext cx="7530" cy="846"/>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0"/>
          <p:cNvSpPr/>
          <p:nvPr/>
        </p:nvSpPr>
        <p:spPr>
          <a:xfrm>
            <a:off x="4562111" y="3883578"/>
            <a:ext cx="6685" cy="872"/>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7" name="Google Shape;5337;p60"/>
          <p:cNvGrpSpPr/>
          <p:nvPr/>
        </p:nvGrpSpPr>
        <p:grpSpPr>
          <a:xfrm>
            <a:off x="4417669" y="3883578"/>
            <a:ext cx="295536" cy="336332"/>
            <a:chOff x="-54793175" y="3982600"/>
            <a:chExt cx="279625" cy="318225"/>
          </a:xfrm>
        </p:grpSpPr>
        <p:sp>
          <p:nvSpPr>
            <p:cNvPr id="5338" name="Google Shape;5338;p60"/>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0"/>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0"/>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0"/>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0"/>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0"/>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0"/>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60"/>
          <p:cNvGrpSpPr/>
          <p:nvPr/>
        </p:nvGrpSpPr>
        <p:grpSpPr>
          <a:xfrm>
            <a:off x="6494706" y="3048653"/>
            <a:ext cx="295536" cy="336332"/>
            <a:chOff x="-52832000" y="3192625"/>
            <a:chExt cx="279625" cy="318225"/>
          </a:xfrm>
        </p:grpSpPr>
        <p:sp>
          <p:nvSpPr>
            <p:cNvPr id="5346" name="Google Shape;5346;p6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60"/>
          <p:cNvGrpSpPr/>
          <p:nvPr/>
        </p:nvGrpSpPr>
        <p:grpSpPr>
          <a:xfrm>
            <a:off x="6473899" y="3464042"/>
            <a:ext cx="337151" cy="335486"/>
            <a:chOff x="-52851675" y="3585650"/>
            <a:chExt cx="319000" cy="317425"/>
          </a:xfrm>
        </p:grpSpPr>
        <p:sp>
          <p:nvSpPr>
            <p:cNvPr id="5355" name="Google Shape;5355;p60"/>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0"/>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0"/>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0"/>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0"/>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0"/>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60"/>
          <p:cNvGrpSpPr/>
          <p:nvPr/>
        </p:nvGrpSpPr>
        <p:grpSpPr>
          <a:xfrm>
            <a:off x="6494706" y="3876920"/>
            <a:ext cx="295536" cy="337178"/>
            <a:chOff x="-52832000" y="3976300"/>
            <a:chExt cx="279625" cy="319025"/>
          </a:xfrm>
        </p:grpSpPr>
        <p:sp>
          <p:nvSpPr>
            <p:cNvPr id="5362" name="Google Shape;5362;p60"/>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0"/>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0"/>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0"/>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60"/>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7" name="Google Shape;5367;p60"/>
          <p:cNvGrpSpPr/>
          <p:nvPr/>
        </p:nvGrpSpPr>
        <p:grpSpPr>
          <a:xfrm>
            <a:off x="7742405" y="3055312"/>
            <a:ext cx="297200" cy="336332"/>
            <a:chOff x="-51633225" y="3198925"/>
            <a:chExt cx="281200" cy="318225"/>
          </a:xfrm>
        </p:grpSpPr>
        <p:sp>
          <p:nvSpPr>
            <p:cNvPr id="5368" name="Google Shape;5368;p60"/>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0"/>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0"/>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0"/>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0"/>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0"/>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0"/>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60"/>
          <p:cNvGrpSpPr/>
          <p:nvPr/>
        </p:nvGrpSpPr>
        <p:grpSpPr>
          <a:xfrm>
            <a:off x="2734606" y="3056131"/>
            <a:ext cx="342990" cy="335513"/>
            <a:chOff x="-56396775" y="3199700"/>
            <a:chExt cx="324525" cy="317450"/>
          </a:xfrm>
        </p:grpSpPr>
        <p:sp>
          <p:nvSpPr>
            <p:cNvPr id="5376" name="Google Shape;5376;p60"/>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0"/>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60"/>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0"/>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0"/>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0"/>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0"/>
          <p:cNvGrpSpPr/>
          <p:nvPr/>
        </p:nvGrpSpPr>
        <p:grpSpPr>
          <a:xfrm>
            <a:off x="2737513" y="3479842"/>
            <a:ext cx="337178" cy="315537"/>
            <a:chOff x="-56394425" y="3600600"/>
            <a:chExt cx="319025" cy="298550"/>
          </a:xfrm>
        </p:grpSpPr>
        <p:sp>
          <p:nvSpPr>
            <p:cNvPr id="5383" name="Google Shape;5383;p60"/>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0"/>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0"/>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60"/>
          <p:cNvGrpSpPr/>
          <p:nvPr/>
        </p:nvGrpSpPr>
        <p:grpSpPr>
          <a:xfrm>
            <a:off x="2752507" y="3884424"/>
            <a:ext cx="307188" cy="335486"/>
            <a:chOff x="-56379450" y="3983400"/>
            <a:chExt cx="290650" cy="317425"/>
          </a:xfrm>
        </p:grpSpPr>
        <p:sp>
          <p:nvSpPr>
            <p:cNvPr id="5387" name="Google Shape;5387;p60"/>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0"/>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0"/>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0"/>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0"/>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0"/>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0"/>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0"/>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60"/>
          <p:cNvGrpSpPr/>
          <p:nvPr/>
        </p:nvGrpSpPr>
        <p:grpSpPr>
          <a:xfrm>
            <a:off x="4835670" y="3055312"/>
            <a:ext cx="297200" cy="337151"/>
            <a:chOff x="-54401725" y="3198925"/>
            <a:chExt cx="281200" cy="319000"/>
          </a:xfrm>
        </p:grpSpPr>
        <p:sp>
          <p:nvSpPr>
            <p:cNvPr id="5396" name="Google Shape;5396;p60"/>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0"/>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0"/>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0"/>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0"/>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0"/>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0"/>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0"/>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0"/>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0"/>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0"/>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60"/>
          <p:cNvGrpSpPr/>
          <p:nvPr/>
        </p:nvGrpSpPr>
        <p:grpSpPr>
          <a:xfrm>
            <a:off x="4836503" y="3469035"/>
            <a:ext cx="295536" cy="336332"/>
            <a:chOff x="-54401725" y="3590375"/>
            <a:chExt cx="279625" cy="318225"/>
          </a:xfrm>
        </p:grpSpPr>
        <p:sp>
          <p:nvSpPr>
            <p:cNvPr id="5408" name="Google Shape;5408;p60"/>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0"/>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60"/>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0"/>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0"/>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0"/>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60"/>
          <p:cNvGrpSpPr/>
          <p:nvPr/>
        </p:nvGrpSpPr>
        <p:grpSpPr>
          <a:xfrm>
            <a:off x="4834429" y="3883578"/>
            <a:ext cx="299684" cy="336332"/>
            <a:chOff x="-54403300" y="3982600"/>
            <a:chExt cx="283550" cy="318225"/>
          </a:xfrm>
        </p:grpSpPr>
        <p:sp>
          <p:nvSpPr>
            <p:cNvPr id="5415" name="Google Shape;5415;p60"/>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0"/>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0"/>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0"/>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0"/>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0"/>
          <p:cNvGrpSpPr/>
          <p:nvPr/>
        </p:nvGrpSpPr>
        <p:grpSpPr>
          <a:xfrm>
            <a:off x="6888864" y="3050529"/>
            <a:ext cx="334641" cy="335275"/>
            <a:chOff x="-52458650" y="3194400"/>
            <a:chExt cx="316625" cy="317225"/>
          </a:xfrm>
        </p:grpSpPr>
        <p:sp>
          <p:nvSpPr>
            <p:cNvPr id="5421" name="Google Shape;5421;p60"/>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0"/>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60"/>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0"/>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0"/>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0"/>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0"/>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0"/>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60"/>
          <p:cNvGrpSpPr/>
          <p:nvPr/>
        </p:nvGrpSpPr>
        <p:grpSpPr>
          <a:xfrm>
            <a:off x="6897597" y="3463196"/>
            <a:ext cx="317176" cy="336094"/>
            <a:chOff x="-52450000" y="3584850"/>
            <a:chExt cx="300100" cy="318000"/>
          </a:xfrm>
        </p:grpSpPr>
        <p:sp>
          <p:nvSpPr>
            <p:cNvPr id="5430" name="Google Shape;5430;p60"/>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0"/>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0"/>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0"/>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0"/>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0"/>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0"/>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60"/>
          <p:cNvGrpSpPr/>
          <p:nvPr/>
        </p:nvGrpSpPr>
        <p:grpSpPr>
          <a:xfrm>
            <a:off x="6908417" y="3878584"/>
            <a:ext cx="295536" cy="335513"/>
            <a:chOff x="-52440550" y="3977875"/>
            <a:chExt cx="279625" cy="317450"/>
          </a:xfrm>
        </p:grpSpPr>
        <p:sp>
          <p:nvSpPr>
            <p:cNvPr id="5438" name="Google Shape;5438;p60"/>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0"/>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0"/>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0"/>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0"/>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0"/>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0"/>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0"/>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0"/>
          <p:cNvGrpSpPr/>
          <p:nvPr/>
        </p:nvGrpSpPr>
        <p:grpSpPr>
          <a:xfrm>
            <a:off x="7743238" y="3463196"/>
            <a:ext cx="295536" cy="337178"/>
            <a:chOff x="-51623775" y="3584850"/>
            <a:chExt cx="279625" cy="319025"/>
          </a:xfrm>
        </p:grpSpPr>
        <p:sp>
          <p:nvSpPr>
            <p:cNvPr id="5447" name="Google Shape;5447;p60"/>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0"/>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0"/>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0"/>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0"/>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0"/>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0"/>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0"/>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0"/>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60"/>
          <p:cNvGrpSpPr/>
          <p:nvPr/>
        </p:nvGrpSpPr>
        <p:grpSpPr>
          <a:xfrm>
            <a:off x="3589004" y="1687377"/>
            <a:ext cx="297204" cy="337241"/>
            <a:chOff x="1044400" y="2917425"/>
            <a:chExt cx="248125" cy="281550"/>
          </a:xfrm>
        </p:grpSpPr>
        <p:sp>
          <p:nvSpPr>
            <p:cNvPr id="5457" name="Google Shape;5457;p60"/>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0"/>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0"/>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0"/>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0"/>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sp>
        <p:sp>
          <p:nvSpPr>
            <p:cNvPr id="5462" name="Google Shape;5462;p60"/>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5463" name="Google Shape;5463;p60"/>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sp>
        <p:sp>
          <p:nvSpPr>
            <p:cNvPr id="5464" name="Google Shape;5464;p60"/>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0"/>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6" name="Google Shape;5466;p60"/>
          <p:cNvSpPr/>
          <p:nvPr/>
        </p:nvSpPr>
        <p:spPr>
          <a:xfrm>
            <a:off x="2747818" y="2515053"/>
            <a:ext cx="319692" cy="337331"/>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70"/>
        <p:cNvGrpSpPr/>
        <p:nvPr/>
      </p:nvGrpSpPr>
      <p:grpSpPr>
        <a:xfrm>
          <a:off x="0" y="0"/>
          <a:ext cx="0" cy="0"/>
          <a:chOff x="0" y="0"/>
          <a:chExt cx="0" cy="0"/>
        </a:xfrm>
      </p:grpSpPr>
      <p:sp>
        <p:nvSpPr>
          <p:cNvPr id="5471" name="Google Shape;5471;p6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Creative Process Icons</a:t>
            </a:r>
            <a:endParaRPr>
              <a:solidFill>
                <a:schemeClr val="lt1"/>
              </a:solidFill>
              <a:latin typeface="Arial" panose="020B0604020202020204"/>
              <a:ea typeface="Arial" panose="020B0604020202020204"/>
              <a:cs typeface="Arial" panose="020B0604020202020204"/>
              <a:sym typeface="Arial" panose="020B0604020202020204"/>
            </a:endParaRPr>
          </a:p>
        </p:txBody>
      </p:sp>
      <p:grpSp>
        <p:nvGrpSpPr>
          <p:cNvPr id="5472" name="Google Shape;5472;p61"/>
          <p:cNvGrpSpPr/>
          <p:nvPr/>
        </p:nvGrpSpPr>
        <p:grpSpPr>
          <a:xfrm>
            <a:off x="1133421" y="1688547"/>
            <a:ext cx="257794" cy="330743"/>
            <a:chOff x="-50489600" y="1947400"/>
            <a:chExt cx="233150" cy="299125"/>
          </a:xfrm>
        </p:grpSpPr>
        <p:sp>
          <p:nvSpPr>
            <p:cNvPr id="5473" name="Google Shape;5473;p61"/>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61"/>
          <p:cNvGrpSpPr/>
          <p:nvPr/>
        </p:nvGrpSpPr>
        <p:grpSpPr>
          <a:xfrm>
            <a:off x="1096836" y="2096108"/>
            <a:ext cx="330964" cy="331821"/>
            <a:chOff x="-50523475" y="2316000"/>
            <a:chExt cx="299325" cy="300100"/>
          </a:xfrm>
        </p:grpSpPr>
        <p:sp>
          <p:nvSpPr>
            <p:cNvPr id="5476" name="Google Shape;5476;p61"/>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1"/>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1"/>
          <p:cNvGrpSpPr/>
          <p:nvPr/>
        </p:nvGrpSpPr>
        <p:grpSpPr>
          <a:xfrm>
            <a:off x="1095537" y="2505383"/>
            <a:ext cx="333562" cy="330991"/>
            <a:chOff x="-50524250" y="2686150"/>
            <a:chExt cx="301675" cy="299350"/>
          </a:xfrm>
        </p:grpSpPr>
        <p:sp>
          <p:nvSpPr>
            <p:cNvPr id="5479" name="Google Shape;5479;p61"/>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1"/>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1"/>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61"/>
          <p:cNvGrpSpPr/>
          <p:nvPr/>
        </p:nvGrpSpPr>
        <p:grpSpPr>
          <a:xfrm>
            <a:off x="3154610" y="1716411"/>
            <a:ext cx="331821" cy="332705"/>
            <a:chOff x="-48633950" y="1972600"/>
            <a:chExt cx="300100" cy="300900"/>
          </a:xfrm>
        </p:grpSpPr>
        <p:sp>
          <p:nvSpPr>
            <p:cNvPr id="5486" name="Google Shape;5486;p61"/>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1"/>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61"/>
          <p:cNvGrpSpPr/>
          <p:nvPr/>
        </p:nvGrpSpPr>
        <p:grpSpPr>
          <a:xfrm>
            <a:off x="3154167" y="2124856"/>
            <a:ext cx="332705" cy="334419"/>
            <a:chOff x="-48634750" y="2342000"/>
            <a:chExt cx="300900" cy="302450"/>
          </a:xfrm>
        </p:grpSpPr>
        <p:sp>
          <p:nvSpPr>
            <p:cNvPr id="5489" name="Google Shape;5489;p61"/>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1"/>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1"/>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1"/>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1"/>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61"/>
          <p:cNvGrpSpPr/>
          <p:nvPr/>
        </p:nvGrpSpPr>
        <p:grpSpPr>
          <a:xfrm>
            <a:off x="3155038" y="2533274"/>
            <a:ext cx="330964" cy="330964"/>
            <a:chOff x="-48633175" y="2711375"/>
            <a:chExt cx="299325" cy="299325"/>
          </a:xfrm>
        </p:grpSpPr>
        <p:sp>
          <p:nvSpPr>
            <p:cNvPr id="5498" name="Google Shape;5498;p61"/>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1"/>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1"/>
          <p:cNvGrpSpPr/>
          <p:nvPr/>
        </p:nvGrpSpPr>
        <p:grpSpPr>
          <a:xfrm>
            <a:off x="5238891" y="1708560"/>
            <a:ext cx="290882" cy="331848"/>
            <a:chOff x="-46753100" y="1965500"/>
            <a:chExt cx="263075" cy="300125"/>
          </a:xfrm>
        </p:grpSpPr>
        <p:sp>
          <p:nvSpPr>
            <p:cNvPr id="5501" name="Google Shape;5501;p61"/>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1"/>
          <p:cNvGrpSpPr/>
          <p:nvPr/>
        </p:nvGrpSpPr>
        <p:grpSpPr>
          <a:xfrm>
            <a:off x="5217979" y="2134421"/>
            <a:ext cx="332705" cy="292651"/>
            <a:chOff x="-46772025" y="2350650"/>
            <a:chExt cx="300900" cy="264675"/>
          </a:xfrm>
        </p:grpSpPr>
        <p:sp>
          <p:nvSpPr>
            <p:cNvPr id="5504" name="Google Shape;5504;p61"/>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1"/>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1"/>
          <p:cNvGrpSpPr/>
          <p:nvPr/>
        </p:nvGrpSpPr>
        <p:grpSpPr>
          <a:xfrm>
            <a:off x="5217979" y="2522825"/>
            <a:ext cx="332705" cy="332705"/>
            <a:chOff x="-46772025" y="2701925"/>
            <a:chExt cx="300900" cy="300900"/>
          </a:xfrm>
        </p:grpSpPr>
        <p:sp>
          <p:nvSpPr>
            <p:cNvPr id="5507" name="Google Shape;5507;p61"/>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9" name="Google Shape;5509;p61"/>
          <p:cNvSpPr/>
          <p:nvPr/>
        </p:nvSpPr>
        <p:spPr>
          <a:xfrm>
            <a:off x="7283043" y="1747658"/>
            <a:ext cx="331821" cy="332705"/>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0" name="Google Shape;5510;p61"/>
          <p:cNvGrpSpPr/>
          <p:nvPr/>
        </p:nvGrpSpPr>
        <p:grpSpPr>
          <a:xfrm>
            <a:off x="1507602" y="1689404"/>
            <a:ext cx="331821" cy="332705"/>
            <a:chOff x="-50154075" y="1948175"/>
            <a:chExt cx="300100" cy="300900"/>
          </a:xfrm>
        </p:grpSpPr>
        <p:sp>
          <p:nvSpPr>
            <p:cNvPr id="5511" name="Google Shape;5511;p61"/>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61"/>
          <p:cNvGrpSpPr/>
          <p:nvPr/>
        </p:nvGrpSpPr>
        <p:grpSpPr>
          <a:xfrm>
            <a:off x="1507602" y="2096965"/>
            <a:ext cx="331821" cy="331848"/>
            <a:chOff x="-50154850" y="2316775"/>
            <a:chExt cx="300100" cy="300125"/>
          </a:xfrm>
        </p:grpSpPr>
        <p:sp>
          <p:nvSpPr>
            <p:cNvPr id="5514" name="Google Shape;5514;p61"/>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1"/>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61"/>
          <p:cNvGrpSpPr/>
          <p:nvPr/>
        </p:nvGrpSpPr>
        <p:grpSpPr>
          <a:xfrm>
            <a:off x="1503690" y="2504112"/>
            <a:ext cx="339643" cy="330300"/>
            <a:chOff x="-50158000" y="2685000"/>
            <a:chExt cx="307175" cy="298725"/>
          </a:xfrm>
        </p:grpSpPr>
        <p:sp>
          <p:nvSpPr>
            <p:cNvPr id="5517" name="Google Shape;5517;p61"/>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1"/>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1"/>
          <p:cNvGrpSpPr/>
          <p:nvPr/>
        </p:nvGrpSpPr>
        <p:grpSpPr>
          <a:xfrm>
            <a:off x="3572048" y="1717268"/>
            <a:ext cx="334419" cy="331848"/>
            <a:chOff x="-48266125" y="1973375"/>
            <a:chExt cx="302450" cy="300125"/>
          </a:xfrm>
        </p:grpSpPr>
        <p:sp>
          <p:nvSpPr>
            <p:cNvPr id="5520" name="Google Shape;5520;p61"/>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1"/>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1"/>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1"/>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1"/>
          <p:cNvGrpSpPr/>
          <p:nvPr/>
        </p:nvGrpSpPr>
        <p:grpSpPr>
          <a:xfrm>
            <a:off x="3597286" y="2125575"/>
            <a:ext cx="283944" cy="331959"/>
            <a:chOff x="-48237000" y="2342650"/>
            <a:chExt cx="256800" cy="300225"/>
          </a:xfrm>
        </p:grpSpPr>
        <p:sp>
          <p:nvSpPr>
            <p:cNvPr id="5527" name="Google Shape;5527;p61"/>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1"/>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1"/>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61"/>
          <p:cNvGrpSpPr/>
          <p:nvPr/>
        </p:nvGrpSpPr>
        <p:grpSpPr>
          <a:xfrm>
            <a:off x="5630194" y="1709224"/>
            <a:ext cx="334447" cy="329443"/>
            <a:chOff x="-46404975" y="1966100"/>
            <a:chExt cx="302475" cy="297950"/>
          </a:xfrm>
        </p:grpSpPr>
        <p:sp>
          <p:nvSpPr>
            <p:cNvPr id="5531" name="Google Shape;5531;p61"/>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1"/>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61"/>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5" name="Google Shape;5535;p61"/>
          <p:cNvGrpSpPr/>
          <p:nvPr/>
        </p:nvGrpSpPr>
        <p:grpSpPr>
          <a:xfrm>
            <a:off x="5631493" y="2115264"/>
            <a:ext cx="331848" cy="331821"/>
            <a:chOff x="-46401050" y="2333325"/>
            <a:chExt cx="300125" cy="300100"/>
          </a:xfrm>
        </p:grpSpPr>
        <p:sp>
          <p:nvSpPr>
            <p:cNvPr id="5536" name="Google Shape;5536;p61"/>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1"/>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1"/>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0" name="Google Shape;5540;p61"/>
          <p:cNvSpPr/>
          <p:nvPr/>
        </p:nvSpPr>
        <p:spPr>
          <a:xfrm>
            <a:off x="5632801" y="2523575"/>
            <a:ext cx="333590" cy="332705"/>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1" name="Google Shape;5541;p61"/>
          <p:cNvGrpSpPr/>
          <p:nvPr/>
        </p:nvGrpSpPr>
        <p:grpSpPr>
          <a:xfrm>
            <a:off x="7280492" y="2124856"/>
            <a:ext cx="332705" cy="332677"/>
            <a:chOff x="-44914800" y="2342000"/>
            <a:chExt cx="300900" cy="300875"/>
          </a:xfrm>
        </p:grpSpPr>
        <p:sp>
          <p:nvSpPr>
            <p:cNvPr id="5542" name="Google Shape;5542;p61"/>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1"/>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5" name="Google Shape;5545;p61"/>
          <p:cNvSpPr/>
          <p:nvPr/>
        </p:nvSpPr>
        <p:spPr>
          <a:xfrm>
            <a:off x="1920983" y="1688671"/>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6" name="Google Shape;5546;p61"/>
          <p:cNvGrpSpPr/>
          <p:nvPr/>
        </p:nvGrpSpPr>
        <p:grpSpPr>
          <a:xfrm>
            <a:off x="1917775" y="2096827"/>
            <a:ext cx="332705" cy="331102"/>
            <a:chOff x="-49786250" y="2316650"/>
            <a:chExt cx="300900" cy="299450"/>
          </a:xfrm>
        </p:grpSpPr>
        <p:sp>
          <p:nvSpPr>
            <p:cNvPr id="5547" name="Google Shape;5547;p61"/>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1"/>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1"/>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1"/>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1"/>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1"/>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4" name="Google Shape;5554;p61"/>
          <p:cNvSpPr/>
          <p:nvPr/>
        </p:nvSpPr>
        <p:spPr>
          <a:xfrm>
            <a:off x="1913589" y="2503535"/>
            <a:ext cx="345752" cy="332705"/>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3988517" y="1718054"/>
            <a:ext cx="332705" cy="331821"/>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61"/>
          <p:cNvGrpSpPr/>
          <p:nvPr/>
        </p:nvGrpSpPr>
        <p:grpSpPr>
          <a:xfrm>
            <a:off x="4045921" y="2124856"/>
            <a:ext cx="213400" cy="332677"/>
            <a:chOff x="-47842400" y="2342000"/>
            <a:chExt cx="193000" cy="300875"/>
          </a:xfrm>
        </p:grpSpPr>
        <p:sp>
          <p:nvSpPr>
            <p:cNvPr id="5557" name="Google Shape;5557;p61"/>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1"/>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1"/>
          <p:cNvGrpSpPr/>
          <p:nvPr/>
        </p:nvGrpSpPr>
        <p:grpSpPr>
          <a:xfrm>
            <a:off x="3986697" y="2532417"/>
            <a:ext cx="331848" cy="332705"/>
            <a:chOff x="-47896750" y="2710600"/>
            <a:chExt cx="300125" cy="300900"/>
          </a:xfrm>
        </p:grpSpPr>
        <p:sp>
          <p:nvSpPr>
            <p:cNvPr id="5561" name="Google Shape;5561;p61"/>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1"/>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1"/>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61"/>
          <p:cNvGrpSpPr/>
          <p:nvPr/>
        </p:nvGrpSpPr>
        <p:grpSpPr>
          <a:xfrm>
            <a:off x="6041972" y="1727717"/>
            <a:ext cx="332705" cy="291794"/>
            <a:chOff x="-46033225" y="1982825"/>
            <a:chExt cx="300900" cy="263900"/>
          </a:xfrm>
        </p:grpSpPr>
        <p:sp>
          <p:nvSpPr>
            <p:cNvPr id="5566" name="Google Shape;5566;p61"/>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1"/>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61"/>
          <p:cNvGrpSpPr/>
          <p:nvPr/>
        </p:nvGrpSpPr>
        <p:grpSpPr>
          <a:xfrm>
            <a:off x="6038932" y="2116564"/>
            <a:ext cx="338786" cy="302133"/>
            <a:chOff x="-46034000" y="2334500"/>
            <a:chExt cx="306400" cy="273250"/>
          </a:xfrm>
        </p:grpSpPr>
        <p:sp>
          <p:nvSpPr>
            <p:cNvPr id="5570" name="Google Shape;5570;p61"/>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1"/>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1"/>
          <p:cNvGrpSpPr/>
          <p:nvPr/>
        </p:nvGrpSpPr>
        <p:grpSpPr>
          <a:xfrm>
            <a:off x="6081598" y="2523599"/>
            <a:ext cx="253454" cy="330190"/>
            <a:chOff x="-45998575" y="2702625"/>
            <a:chExt cx="229225" cy="298625"/>
          </a:xfrm>
        </p:grpSpPr>
        <p:sp>
          <p:nvSpPr>
            <p:cNvPr id="5574" name="Google Shape;5574;p61"/>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1"/>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1"/>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1" name="Google Shape;5581;p61"/>
          <p:cNvSpPr/>
          <p:nvPr/>
        </p:nvSpPr>
        <p:spPr>
          <a:xfrm>
            <a:off x="7303069" y="2543173"/>
            <a:ext cx="291767" cy="331821"/>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1"/>
          <p:cNvSpPr/>
          <p:nvPr/>
        </p:nvSpPr>
        <p:spPr>
          <a:xfrm>
            <a:off x="2332159" y="1698014"/>
            <a:ext cx="333562" cy="311807"/>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1"/>
          <p:cNvSpPr/>
          <p:nvPr/>
        </p:nvSpPr>
        <p:spPr>
          <a:xfrm>
            <a:off x="2481948" y="2096850"/>
            <a:ext cx="19184" cy="57524"/>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2407924" y="2121367"/>
            <a:ext cx="51415" cy="36488"/>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2526367" y="2123026"/>
            <a:ext cx="47932" cy="35686"/>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6" name="Google Shape;5586;p61"/>
          <p:cNvGrpSpPr/>
          <p:nvPr/>
        </p:nvGrpSpPr>
        <p:grpSpPr>
          <a:xfrm>
            <a:off x="2350737" y="2503669"/>
            <a:ext cx="291767" cy="334447"/>
            <a:chOff x="-49398750" y="2684600"/>
            <a:chExt cx="263875" cy="302475"/>
          </a:xfrm>
        </p:grpSpPr>
        <p:sp>
          <p:nvSpPr>
            <p:cNvPr id="5587" name="Google Shape;5587;p61"/>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1"/>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1"/>
          <p:cNvGrpSpPr/>
          <p:nvPr/>
        </p:nvGrpSpPr>
        <p:grpSpPr>
          <a:xfrm>
            <a:off x="4419244" y="1718152"/>
            <a:ext cx="290882" cy="332705"/>
            <a:chOff x="-47509225" y="1974175"/>
            <a:chExt cx="263075" cy="300900"/>
          </a:xfrm>
        </p:grpSpPr>
        <p:sp>
          <p:nvSpPr>
            <p:cNvPr id="5591" name="Google Shape;5591;p61"/>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1"/>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1"/>
          <p:cNvGrpSpPr/>
          <p:nvPr/>
        </p:nvGrpSpPr>
        <p:grpSpPr>
          <a:xfrm>
            <a:off x="4397476" y="2124856"/>
            <a:ext cx="334419" cy="331599"/>
            <a:chOff x="-47529700" y="2342000"/>
            <a:chExt cx="302450" cy="299900"/>
          </a:xfrm>
        </p:grpSpPr>
        <p:sp>
          <p:nvSpPr>
            <p:cNvPr id="5597" name="Google Shape;5597;p61"/>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61"/>
          <p:cNvGrpSpPr/>
          <p:nvPr/>
        </p:nvGrpSpPr>
        <p:grpSpPr>
          <a:xfrm>
            <a:off x="4398775" y="2573356"/>
            <a:ext cx="331821" cy="252570"/>
            <a:chOff x="-47527350" y="2747625"/>
            <a:chExt cx="300100" cy="228425"/>
          </a:xfrm>
        </p:grpSpPr>
        <p:sp>
          <p:nvSpPr>
            <p:cNvPr id="5600" name="Google Shape;5600;p61"/>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1"/>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1"/>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6" name="Google Shape;5606;p61"/>
          <p:cNvSpPr/>
          <p:nvPr/>
        </p:nvSpPr>
        <p:spPr>
          <a:xfrm>
            <a:off x="6461002" y="170650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7" name="Google Shape;5607;p61"/>
          <p:cNvGrpSpPr/>
          <p:nvPr/>
        </p:nvGrpSpPr>
        <p:grpSpPr>
          <a:xfrm>
            <a:off x="6457973" y="2136162"/>
            <a:ext cx="331848" cy="291767"/>
            <a:chOff x="-45664625" y="2352225"/>
            <a:chExt cx="300125" cy="263875"/>
          </a:xfrm>
        </p:grpSpPr>
        <p:sp>
          <p:nvSpPr>
            <p:cNvPr id="5608" name="Google Shape;5608;p61"/>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1"/>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1"/>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1"/>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1"/>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1"/>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6457213" y="2524291"/>
            <a:ext cx="333369" cy="331240"/>
            <a:chOff x="-45665400" y="2703250"/>
            <a:chExt cx="301500" cy="299575"/>
          </a:xfrm>
        </p:grpSpPr>
        <p:sp>
          <p:nvSpPr>
            <p:cNvPr id="5616" name="Google Shape;5616;p61"/>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1"/>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1"/>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0" name="Google Shape;5620;p61"/>
          <p:cNvGrpSpPr/>
          <p:nvPr/>
        </p:nvGrpSpPr>
        <p:grpSpPr>
          <a:xfrm>
            <a:off x="7727678" y="1727717"/>
            <a:ext cx="332705" cy="333590"/>
            <a:chOff x="-44528075" y="1982825"/>
            <a:chExt cx="300900" cy="301700"/>
          </a:xfrm>
        </p:grpSpPr>
        <p:sp>
          <p:nvSpPr>
            <p:cNvPr id="5621" name="Google Shape;5621;p61"/>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1"/>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1"/>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8" name="Google Shape;5628;p61"/>
          <p:cNvSpPr/>
          <p:nvPr/>
        </p:nvSpPr>
        <p:spPr>
          <a:xfrm>
            <a:off x="2744635" y="1688450"/>
            <a:ext cx="331821" cy="331821"/>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61"/>
          <p:cNvGrpSpPr/>
          <p:nvPr/>
        </p:nvGrpSpPr>
        <p:grpSpPr>
          <a:xfrm>
            <a:off x="2742332" y="2096965"/>
            <a:ext cx="331821" cy="331848"/>
            <a:chOff x="-49048250" y="2316775"/>
            <a:chExt cx="300100" cy="300125"/>
          </a:xfrm>
        </p:grpSpPr>
        <p:sp>
          <p:nvSpPr>
            <p:cNvPr id="5630" name="Google Shape;5630;p61"/>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1"/>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1"/>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4" name="Google Shape;5634;p61"/>
          <p:cNvSpPr/>
          <p:nvPr/>
        </p:nvSpPr>
        <p:spPr>
          <a:xfrm>
            <a:off x="2743336" y="2504724"/>
            <a:ext cx="334419" cy="331517"/>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61"/>
          <p:cNvGrpSpPr/>
          <p:nvPr/>
        </p:nvGrpSpPr>
        <p:grpSpPr>
          <a:xfrm>
            <a:off x="4805880" y="1718152"/>
            <a:ext cx="333590" cy="331821"/>
            <a:chOff x="-47160325" y="1974175"/>
            <a:chExt cx="301700" cy="300100"/>
          </a:xfrm>
        </p:grpSpPr>
        <p:sp>
          <p:nvSpPr>
            <p:cNvPr id="5636" name="Google Shape;5636;p61"/>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1"/>
          <p:cNvGrpSpPr/>
          <p:nvPr/>
        </p:nvGrpSpPr>
        <p:grpSpPr>
          <a:xfrm>
            <a:off x="4806322" y="2124856"/>
            <a:ext cx="332705" cy="332677"/>
            <a:chOff x="-47159525" y="2342000"/>
            <a:chExt cx="300900" cy="300875"/>
          </a:xfrm>
        </p:grpSpPr>
        <p:sp>
          <p:nvSpPr>
            <p:cNvPr id="5639" name="Google Shape;5639;p61"/>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1"/>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1"/>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4" name="Google Shape;5644;p61"/>
          <p:cNvGrpSpPr/>
          <p:nvPr/>
        </p:nvGrpSpPr>
        <p:grpSpPr>
          <a:xfrm>
            <a:off x="4806765" y="2534159"/>
            <a:ext cx="331821" cy="332705"/>
            <a:chOff x="-47157950" y="2712175"/>
            <a:chExt cx="300100" cy="300900"/>
          </a:xfrm>
        </p:grpSpPr>
        <p:sp>
          <p:nvSpPr>
            <p:cNvPr id="5645" name="Google Shape;5645;p61"/>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1"/>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1"/>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2" name="Google Shape;5652;p61"/>
          <p:cNvSpPr/>
          <p:nvPr/>
        </p:nvSpPr>
        <p:spPr>
          <a:xfrm>
            <a:off x="6887812" y="1708462"/>
            <a:ext cx="291767" cy="33096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3" name="Google Shape;5653;p61"/>
          <p:cNvGrpSpPr/>
          <p:nvPr/>
        </p:nvGrpSpPr>
        <p:grpSpPr>
          <a:xfrm>
            <a:off x="6885257" y="2115264"/>
            <a:ext cx="292624" cy="331821"/>
            <a:chOff x="-45278675" y="2333325"/>
            <a:chExt cx="264650" cy="300100"/>
          </a:xfrm>
        </p:grpSpPr>
        <p:sp>
          <p:nvSpPr>
            <p:cNvPr id="5654" name="Google Shape;5654;p61"/>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1"/>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61"/>
          <p:cNvGrpSpPr/>
          <p:nvPr/>
        </p:nvGrpSpPr>
        <p:grpSpPr>
          <a:xfrm>
            <a:off x="6894821" y="2522825"/>
            <a:ext cx="273495" cy="331848"/>
            <a:chOff x="-45270025" y="2701925"/>
            <a:chExt cx="247350" cy="300125"/>
          </a:xfrm>
        </p:grpSpPr>
        <p:sp>
          <p:nvSpPr>
            <p:cNvPr id="5659" name="Google Shape;5659;p61"/>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1"/>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3" name="Google Shape;5663;p61"/>
          <p:cNvSpPr/>
          <p:nvPr/>
        </p:nvSpPr>
        <p:spPr>
          <a:xfrm>
            <a:off x="7730211" y="2131705"/>
            <a:ext cx="331821" cy="331821"/>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4" name="Google Shape;5664;p61"/>
          <p:cNvGrpSpPr/>
          <p:nvPr/>
        </p:nvGrpSpPr>
        <p:grpSpPr>
          <a:xfrm>
            <a:off x="1133422" y="3054944"/>
            <a:ext cx="257794" cy="333728"/>
            <a:chOff x="-50469125" y="3183175"/>
            <a:chExt cx="233150" cy="301825"/>
          </a:xfrm>
        </p:grpSpPr>
        <p:sp>
          <p:nvSpPr>
            <p:cNvPr id="5665" name="Google Shape;5665;p61"/>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1"/>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1"/>
          <p:cNvGrpSpPr/>
          <p:nvPr/>
        </p:nvGrpSpPr>
        <p:grpSpPr>
          <a:xfrm>
            <a:off x="1095967" y="3461620"/>
            <a:ext cx="332705" cy="331848"/>
            <a:chOff x="-50504575" y="3550975"/>
            <a:chExt cx="300900" cy="300125"/>
          </a:xfrm>
        </p:grpSpPr>
        <p:sp>
          <p:nvSpPr>
            <p:cNvPr id="5669" name="Google Shape;5669;p61"/>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1"/>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1"/>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1"/>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1"/>
          <p:cNvGrpSpPr/>
          <p:nvPr/>
        </p:nvGrpSpPr>
        <p:grpSpPr>
          <a:xfrm>
            <a:off x="1095967" y="3870950"/>
            <a:ext cx="332705" cy="330964"/>
            <a:chOff x="-50503000" y="3921175"/>
            <a:chExt cx="300900" cy="299325"/>
          </a:xfrm>
        </p:grpSpPr>
        <p:sp>
          <p:nvSpPr>
            <p:cNvPr id="5674" name="Google Shape;5674;p61"/>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1"/>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1"/>
          <p:cNvGrpSpPr/>
          <p:nvPr/>
        </p:nvGrpSpPr>
        <p:grpSpPr>
          <a:xfrm>
            <a:off x="3154610" y="3073215"/>
            <a:ext cx="331821" cy="332705"/>
            <a:chOff x="-48630025" y="3199700"/>
            <a:chExt cx="300100" cy="300900"/>
          </a:xfrm>
        </p:grpSpPr>
        <p:sp>
          <p:nvSpPr>
            <p:cNvPr id="5680" name="Google Shape;5680;p61"/>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1"/>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1"/>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1"/>
          <p:cNvGrpSpPr/>
          <p:nvPr/>
        </p:nvGrpSpPr>
        <p:grpSpPr>
          <a:xfrm>
            <a:off x="3154610" y="3481661"/>
            <a:ext cx="331821" cy="331821"/>
            <a:chOff x="-48630025" y="3569100"/>
            <a:chExt cx="300100" cy="300100"/>
          </a:xfrm>
        </p:grpSpPr>
        <p:sp>
          <p:nvSpPr>
            <p:cNvPr id="5684" name="Google Shape;5684;p61"/>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1"/>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1"/>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1"/>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1"/>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1"/>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1"/>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1"/>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1"/>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1"/>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1"/>
          <p:cNvGrpSpPr/>
          <p:nvPr/>
        </p:nvGrpSpPr>
        <p:grpSpPr>
          <a:xfrm>
            <a:off x="3155052" y="3890106"/>
            <a:ext cx="330936" cy="330079"/>
            <a:chOff x="-48629225" y="3938500"/>
            <a:chExt cx="299300" cy="298525"/>
          </a:xfrm>
        </p:grpSpPr>
        <p:sp>
          <p:nvSpPr>
            <p:cNvPr id="5695" name="Google Shape;5695;p61"/>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1"/>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1"/>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1"/>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1"/>
          <p:cNvGrpSpPr/>
          <p:nvPr/>
        </p:nvGrpSpPr>
        <p:grpSpPr>
          <a:xfrm>
            <a:off x="5238877" y="3074100"/>
            <a:ext cx="290910" cy="330964"/>
            <a:chOff x="-46762575" y="3200500"/>
            <a:chExt cx="263100" cy="299325"/>
          </a:xfrm>
        </p:grpSpPr>
        <p:sp>
          <p:nvSpPr>
            <p:cNvPr id="5700" name="Google Shape;5700;p61"/>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1"/>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1"/>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1"/>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1"/>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1"/>
          <p:cNvGrpSpPr/>
          <p:nvPr/>
        </p:nvGrpSpPr>
        <p:grpSpPr>
          <a:xfrm>
            <a:off x="5218408" y="3502559"/>
            <a:ext cx="331848" cy="291767"/>
            <a:chOff x="-46779900" y="3588000"/>
            <a:chExt cx="300125" cy="263875"/>
          </a:xfrm>
        </p:grpSpPr>
        <p:sp>
          <p:nvSpPr>
            <p:cNvPr id="5706" name="Google Shape;5706;p61"/>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1"/>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1"/>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1"/>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1"/>
          <p:cNvGrpSpPr/>
          <p:nvPr/>
        </p:nvGrpSpPr>
        <p:grpSpPr>
          <a:xfrm>
            <a:off x="5218850" y="3890106"/>
            <a:ext cx="330964" cy="330079"/>
            <a:chOff x="-46779100" y="3938500"/>
            <a:chExt cx="299325" cy="298525"/>
          </a:xfrm>
        </p:grpSpPr>
        <p:sp>
          <p:nvSpPr>
            <p:cNvPr id="5711" name="Google Shape;5711;p61"/>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1"/>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1"/>
          <p:cNvGrpSpPr/>
          <p:nvPr/>
        </p:nvGrpSpPr>
        <p:grpSpPr>
          <a:xfrm>
            <a:off x="7280934" y="3080181"/>
            <a:ext cx="331821" cy="331848"/>
            <a:chOff x="-44924250" y="3206000"/>
            <a:chExt cx="300100" cy="300125"/>
          </a:xfrm>
        </p:grpSpPr>
        <p:sp>
          <p:nvSpPr>
            <p:cNvPr id="5714" name="Google Shape;5714;p61"/>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1"/>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1"/>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1"/>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1"/>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61"/>
          <p:cNvGrpSpPr/>
          <p:nvPr/>
        </p:nvGrpSpPr>
        <p:grpSpPr>
          <a:xfrm>
            <a:off x="1507603" y="3054944"/>
            <a:ext cx="331821" cy="331821"/>
            <a:chOff x="-50134375" y="3183175"/>
            <a:chExt cx="300100" cy="300100"/>
          </a:xfrm>
        </p:grpSpPr>
        <p:sp>
          <p:nvSpPr>
            <p:cNvPr id="5720" name="Google Shape;5720;p61"/>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1"/>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1"/>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1"/>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1"/>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1"/>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1"/>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1"/>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1"/>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1"/>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61"/>
          <p:cNvGrpSpPr/>
          <p:nvPr/>
        </p:nvGrpSpPr>
        <p:grpSpPr>
          <a:xfrm>
            <a:off x="1507603" y="3461620"/>
            <a:ext cx="331821" cy="331848"/>
            <a:chOff x="-50134375" y="3550975"/>
            <a:chExt cx="300100" cy="300125"/>
          </a:xfrm>
        </p:grpSpPr>
        <p:sp>
          <p:nvSpPr>
            <p:cNvPr id="5731" name="Google Shape;5731;p61"/>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1"/>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61"/>
          <p:cNvGrpSpPr/>
          <p:nvPr/>
        </p:nvGrpSpPr>
        <p:grpSpPr>
          <a:xfrm>
            <a:off x="1507603" y="3870287"/>
            <a:ext cx="331821" cy="331627"/>
            <a:chOff x="-50134375" y="3920575"/>
            <a:chExt cx="300100" cy="299925"/>
          </a:xfrm>
        </p:grpSpPr>
        <p:sp>
          <p:nvSpPr>
            <p:cNvPr id="5734" name="Google Shape;5734;p61"/>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1"/>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1"/>
          <p:cNvGrpSpPr/>
          <p:nvPr/>
        </p:nvGrpSpPr>
        <p:grpSpPr>
          <a:xfrm>
            <a:off x="3572477" y="3074100"/>
            <a:ext cx="333562" cy="331821"/>
            <a:chOff x="-48262200" y="3200500"/>
            <a:chExt cx="301675" cy="300100"/>
          </a:xfrm>
        </p:grpSpPr>
        <p:sp>
          <p:nvSpPr>
            <p:cNvPr id="5738" name="Google Shape;5738;p61"/>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1"/>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1"/>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1"/>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1"/>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1"/>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1"/>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1"/>
          <p:cNvGrpSpPr/>
          <p:nvPr/>
        </p:nvGrpSpPr>
        <p:grpSpPr>
          <a:xfrm>
            <a:off x="3599912" y="3482352"/>
            <a:ext cx="278692" cy="331130"/>
            <a:chOff x="-48233050" y="3569725"/>
            <a:chExt cx="252050" cy="299475"/>
          </a:xfrm>
        </p:grpSpPr>
        <p:sp>
          <p:nvSpPr>
            <p:cNvPr id="5748" name="Google Shape;5748;p6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1"/>
          <p:cNvGrpSpPr/>
          <p:nvPr/>
        </p:nvGrpSpPr>
        <p:grpSpPr>
          <a:xfrm>
            <a:off x="3622109" y="3887480"/>
            <a:ext cx="234298" cy="334447"/>
            <a:chOff x="-48216525" y="3936125"/>
            <a:chExt cx="211900" cy="302475"/>
          </a:xfrm>
        </p:grpSpPr>
        <p:sp>
          <p:nvSpPr>
            <p:cNvPr id="5752" name="Google Shape;5752;p61"/>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1"/>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1"/>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1"/>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61"/>
          <p:cNvGrpSpPr/>
          <p:nvPr/>
        </p:nvGrpSpPr>
        <p:grpSpPr>
          <a:xfrm>
            <a:off x="5631506" y="3074957"/>
            <a:ext cx="331821" cy="331848"/>
            <a:chOff x="-46410500" y="3201275"/>
            <a:chExt cx="300100" cy="300125"/>
          </a:xfrm>
        </p:grpSpPr>
        <p:sp>
          <p:nvSpPr>
            <p:cNvPr id="5757" name="Google Shape;5757;p61"/>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1"/>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1"/>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1"/>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1"/>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1"/>
          <p:cNvGrpSpPr/>
          <p:nvPr/>
        </p:nvGrpSpPr>
        <p:grpSpPr>
          <a:xfrm>
            <a:off x="5631506" y="3481661"/>
            <a:ext cx="331821" cy="332705"/>
            <a:chOff x="-46409700" y="3569100"/>
            <a:chExt cx="300100" cy="300900"/>
          </a:xfrm>
        </p:grpSpPr>
        <p:sp>
          <p:nvSpPr>
            <p:cNvPr id="5763" name="Google Shape;5763;p61"/>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1"/>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1"/>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1"/>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1"/>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61"/>
          <p:cNvGrpSpPr/>
          <p:nvPr/>
        </p:nvGrpSpPr>
        <p:grpSpPr>
          <a:xfrm>
            <a:off x="5620187" y="3888365"/>
            <a:ext cx="354460" cy="334447"/>
            <a:chOff x="-46422300" y="3936925"/>
            <a:chExt cx="320575" cy="302475"/>
          </a:xfrm>
        </p:grpSpPr>
        <p:sp>
          <p:nvSpPr>
            <p:cNvPr id="5769" name="Google Shape;5769;p61"/>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1"/>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1"/>
          <p:cNvGrpSpPr/>
          <p:nvPr/>
        </p:nvGrpSpPr>
        <p:grpSpPr>
          <a:xfrm>
            <a:off x="7280492" y="3472097"/>
            <a:ext cx="332705" cy="331821"/>
            <a:chOff x="-44914800" y="3560450"/>
            <a:chExt cx="300900" cy="300100"/>
          </a:xfrm>
        </p:grpSpPr>
        <p:sp>
          <p:nvSpPr>
            <p:cNvPr id="5772" name="Google Shape;5772;p61"/>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1"/>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1"/>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1"/>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1"/>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61"/>
          <p:cNvGrpSpPr/>
          <p:nvPr/>
        </p:nvGrpSpPr>
        <p:grpSpPr>
          <a:xfrm>
            <a:off x="1918660" y="3055165"/>
            <a:ext cx="330936" cy="330743"/>
            <a:chOff x="-49764975" y="3183375"/>
            <a:chExt cx="299300" cy="299125"/>
          </a:xfrm>
        </p:grpSpPr>
        <p:sp>
          <p:nvSpPr>
            <p:cNvPr id="5778" name="Google Shape;5778;p61"/>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1"/>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1"/>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1"/>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1"/>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1"/>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1"/>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1"/>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1"/>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61"/>
          <p:cNvGrpSpPr/>
          <p:nvPr/>
        </p:nvGrpSpPr>
        <p:grpSpPr>
          <a:xfrm>
            <a:off x="1918660" y="3461897"/>
            <a:ext cx="330936" cy="332429"/>
            <a:chOff x="-49764975" y="3551225"/>
            <a:chExt cx="299300" cy="300650"/>
          </a:xfrm>
        </p:grpSpPr>
        <p:sp>
          <p:nvSpPr>
            <p:cNvPr id="5788" name="Google Shape;5788;p61"/>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1"/>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1"/>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1"/>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1"/>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1"/>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1"/>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1"/>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1"/>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1"/>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1"/>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61"/>
          <p:cNvGrpSpPr/>
          <p:nvPr/>
        </p:nvGrpSpPr>
        <p:grpSpPr>
          <a:xfrm>
            <a:off x="1916477" y="3869845"/>
            <a:ext cx="335304" cy="332069"/>
            <a:chOff x="-49766550" y="3920175"/>
            <a:chExt cx="303250" cy="300325"/>
          </a:xfrm>
        </p:grpSpPr>
        <p:sp>
          <p:nvSpPr>
            <p:cNvPr id="5800" name="Google Shape;5800;p61"/>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1"/>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1"/>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1"/>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1"/>
          <p:cNvGrpSpPr/>
          <p:nvPr/>
        </p:nvGrpSpPr>
        <p:grpSpPr>
          <a:xfrm>
            <a:off x="3985840" y="3074100"/>
            <a:ext cx="333562" cy="330964"/>
            <a:chOff x="-47892800" y="3200500"/>
            <a:chExt cx="301675" cy="299325"/>
          </a:xfrm>
        </p:grpSpPr>
        <p:sp>
          <p:nvSpPr>
            <p:cNvPr id="5805" name="Google Shape;5805;p61"/>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1"/>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1"/>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1"/>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1"/>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1"/>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61"/>
          <p:cNvGrpSpPr/>
          <p:nvPr/>
        </p:nvGrpSpPr>
        <p:grpSpPr>
          <a:xfrm>
            <a:off x="4045493" y="3481661"/>
            <a:ext cx="214257" cy="331821"/>
            <a:chOff x="-47839250" y="3569100"/>
            <a:chExt cx="193775" cy="300100"/>
          </a:xfrm>
        </p:grpSpPr>
        <p:sp>
          <p:nvSpPr>
            <p:cNvPr id="5812" name="Google Shape;5812;p61"/>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1"/>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1"/>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1"/>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1"/>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1"/>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1"/>
          <p:cNvGrpSpPr/>
          <p:nvPr/>
        </p:nvGrpSpPr>
        <p:grpSpPr>
          <a:xfrm>
            <a:off x="3986711" y="3889222"/>
            <a:ext cx="331821" cy="332705"/>
            <a:chOff x="-47892800" y="3937700"/>
            <a:chExt cx="300100" cy="300900"/>
          </a:xfrm>
        </p:grpSpPr>
        <p:sp>
          <p:nvSpPr>
            <p:cNvPr id="5819" name="Google Shape;5819;p61"/>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1"/>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1"/>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1"/>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1"/>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1"/>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1"/>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1"/>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1"/>
          <p:cNvGrpSpPr/>
          <p:nvPr/>
        </p:nvGrpSpPr>
        <p:grpSpPr>
          <a:xfrm>
            <a:off x="6042414" y="3094113"/>
            <a:ext cx="331821" cy="290910"/>
            <a:chOff x="-46042675" y="3218600"/>
            <a:chExt cx="300100" cy="263100"/>
          </a:xfrm>
        </p:grpSpPr>
        <p:sp>
          <p:nvSpPr>
            <p:cNvPr id="5828" name="Google Shape;5828;p61"/>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1"/>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1"/>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1"/>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1"/>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1"/>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1"/>
          <p:cNvGrpSpPr/>
          <p:nvPr/>
        </p:nvGrpSpPr>
        <p:grpSpPr>
          <a:xfrm>
            <a:off x="6042414" y="3481219"/>
            <a:ext cx="331821" cy="301801"/>
            <a:chOff x="-46042675" y="3568700"/>
            <a:chExt cx="300100" cy="272950"/>
          </a:xfrm>
        </p:grpSpPr>
        <p:sp>
          <p:nvSpPr>
            <p:cNvPr id="5835" name="Google Shape;5835;p61"/>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1"/>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1"/>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1"/>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61"/>
          <p:cNvGrpSpPr/>
          <p:nvPr/>
        </p:nvGrpSpPr>
        <p:grpSpPr>
          <a:xfrm>
            <a:off x="6081597" y="3889360"/>
            <a:ext cx="253454" cy="332567"/>
            <a:chOff x="-46007225" y="3937825"/>
            <a:chExt cx="229225" cy="300775"/>
          </a:xfrm>
        </p:grpSpPr>
        <p:sp>
          <p:nvSpPr>
            <p:cNvPr id="5840" name="Google Shape;5840;p61"/>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1"/>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1"/>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1"/>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1"/>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1"/>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1"/>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1"/>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1"/>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1"/>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1"/>
          <p:cNvGrpSpPr/>
          <p:nvPr/>
        </p:nvGrpSpPr>
        <p:grpSpPr>
          <a:xfrm>
            <a:off x="7300961" y="3880100"/>
            <a:ext cx="291767" cy="334004"/>
            <a:chOff x="-44895900" y="3929450"/>
            <a:chExt cx="263875" cy="302075"/>
          </a:xfrm>
        </p:grpSpPr>
        <p:sp>
          <p:nvSpPr>
            <p:cNvPr id="5851" name="Google Shape;5851;p61"/>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1"/>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1"/>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1"/>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1"/>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1"/>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1"/>
          <p:cNvGrpSpPr/>
          <p:nvPr/>
        </p:nvGrpSpPr>
        <p:grpSpPr>
          <a:xfrm>
            <a:off x="2330269" y="3065392"/>
            <a:ext cx="332705" cy="310923"/>
            <a:chOff x="-49397175" y="3192625"/>
            <a:chExt cx="300900" cy="281200"/>
          </a:xfrm>
        </p:grpSpPr>
        <p:sp>
          <p:nvSpPr>
            <p:cNvPr id="5858" name="Google Shape;5858;p61"/>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1"/>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1"/>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1"/>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1"/>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1"/>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1"/>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61"/>
          <p:cNvGrpSpPr/>
          <p:nvPr/>
        </p:nvGrpSpPr>
        <p:grpSpPr>
          <a:xfrm>
            <a:off x="2354649" y="3461620"/>
            <a:ext cx="283944" cy="332705"/>
            <a:chOff x="-49375900" y="3550975"/>
            <a:chExt cx="256800" cy="300900"/>
          </a:xfrm>
        </p:grpSpPr>
        <p:sp>
          <p:nvSpPr>
            <p:cNvPr id="5866" name="Google Shape;5866;p61"/>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1"/>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1"/>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1"/>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1"/>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1"/>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1"/>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1"/>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1"/>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1"/>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1"/>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61"/>
          <p:cNvGrpSpPr/>
          <p:nvPr/>
        </p:nvGrpSpPr>
        <p:grpSpPr>
          <a:xfrm>
            <a:off x="2350309" y="3870066"/>
            <a:ext cx="292624" cy="332705"/>
            <a:chOff x="-49378250" y="3920375"/>
            <a:chExt cx="264650" cy="300900"/>
          </a:xfrm>
        </p:grpSpPr>
        <p:sp>
          <p:nvSpPr>
            <p:cNvPr id="5878" name="Google Shape;5878;p61"/>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1"/>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1"/>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1"/>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1"/>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1"/>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1"/>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1"/>
          <p:cNvGrpSpPr/>
          <p:nvPr/>
        </p:nvGrpSpPr>
        <p:grpSpPr>
          <a:xfrm>
            <a:off x="4418802" y="3074100"/>
            <a:ext cx="291767" cy="333562"/>
            <a:chOff x="-47505300" y="3200500"/>
            <a:chExt cx="263875" cy="301675"/>
          </a:xfrm>
        </p:grpSpPr>
        <p:sp>
          <p:nvSpPr>
            <p:cNvPr id="5886" name="Google Shape;5886;p61"/>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1"/>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1"/>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1"/>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1"/>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1"/>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1"/>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1"/>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1"/>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1"/>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1"/>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1"/>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1"/>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1"/>
          <p:cNvGrpSpPr/>
          <p:nvPr/>
        </p:nvGrpSpPr>
        <p:grpSpPr>
          <a:xfrm>
            <a:off x="4398347" y="3481661"/>
            <a:ext cx="332677" cy="331627"/>
            <a:chOff x="-47524975" y="3569100"/>
            <a:chExt cx="300875" cy="299925"/>
          </a:xfrm>
        </p:grpSpPr>
        <p:sp>
          <p:nvSpPr>
            <p:cNvPr id="5900" name="Google Shape;5900;p61"/>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1"/>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1"/>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1"/>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1"/>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1"/>
          <p:cNvGrpSpPr/>
          <p:nvPr/>
        </p:nvGrpSpPr>
        <p:grpSpPr>
          <a:xfrm>
            <a:off x="4398775" y="3929304"/>
            <a:ext cx="331821" cy="252570"/>
            <a:chOff x="-47523400" y="3973950"/>
            <a:chExt cx="300100" cy="228425"/>
          </a:xfrm>
        </p:grpSpPr>
        <p:sp>
          <p:nvSpPr>
            <p:cNvPr id="5906" name="Google Shape;5906;p61"/>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1"/>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1"/>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1"/>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1"/>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61"/>
          <p:cNvGrpSpPr/>
          <p:nvPr/>
        </p:nvGrpSpPr>
        <p:grpSpPr>
          <a:xfrm>
            <a:off x="6458415" y="3072801"/>
            <a:ext cx="330964" cy="334004"/>
            <a:chOff x="-45673275" y="3199325"/>
            <a:chExt cx="299325" cy="302075"/>
          </a:xfrm>
        </p:grpSpPr>
        <p:sp>
          <p:nvSpPr>
            <p:cNvPr id="5912" name="Google Shape;5912;p61"/>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1"/>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1"/>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61"/>
          <p:cNvGrpSpPr/>
          <p:nvPr/>
        </p:nvGrpSpPr>
        <p:grpSpPr>
          <a:xfrm>
            <a:off x="6457544" y="3500817"/>
            <a:ext cx="332705" cy="293508"/>
            <a:chOff x="-45674075" y="3586425"/>
            <a:chExt cx="300900" cy="265450"/>
          </a:xfrm>
        </p:grpSpPr>
        <p:sp>
          <p:nvSpPr>
            <p:cNvPr id="5916" name="Google Shape;5916;p61"/>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1"/>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1"/>
          <p:cNvGrpSpPr/>
          <p:nvPr/>
        </p:nvGrpSpPr>
        <p:grpSpPr>
          <a:xfrm>
            <a:off x="6458415" y="3889222"/>
            <a:ext cx="330964" cy="332705"/>
            <a:chOff x="-45673275" y="3937700"/>
            <a:chExt cx="299325" cy="300900"/>
          </a:xfrm>
        </p:grpSpPr>
        <p:sp>
          <p:nvSpPr>
            <p:cNvPr id="5919" name="Google Shape;5919;p61"/>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1"/>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1"/>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1"/>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1"/>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1"/>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61"/>
          <p:cNvGrpSpPr/>
          <p:nvPr/>
        </p:nvGrpSpPr>
        <p:grpSpPr>
          <a:xfrm>
            <a:off x="7727679" y="3047093"/>
            <a:ext cx="332705" cy="332705"/>
            <a:chOff x="-44512325" y="3176075"/>
            <a:chExt cx="300900" cy="300900"/>
          </a:xfrm>
        </p:grpSpPr>
        <p:sp>
          <p:nvSpPr>
            <p:cNvPr id="5926" name="Google Shape;5926;p61"/>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1"/>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1"/>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61"/>
          <p:cNvGrpSpPr/>
          <p:nvPr/>
        </p:nvGrpSpPr>
        <p:grpSpPr>
          <a:xfrm>
            <a:off x="2742761" y="3054944"/>
            <a:ext cx="330964" cy="330964"/>
            <a:chOff x="-49027775" y="3183175"/>
            <a:chExt cx="299325" cy="299325"/>
          </a:xfrm>
        </p:grpSpPr>
        <p:sp>
          <p:nvSpPr>
            <p:cNvPr id="5930" name="Google Shape;5930;p61"/>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1"/>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1"/>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1"/>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61"/>
          <p:cNvGrpSpPr/>
          <p:nvPr/>
        </p:nvGrpSpPr>
        <p:grpSpPr>
          <a:xfrm>
            <a:off x="2742333" y="3461620"/>
            <a:ext cx="331821" cy="333590"/>
            <a:chOff x="-49027775" y="3550975"/>
            <a:chExt cx="300100" cy="301700"/>
          </a:xfrm>
        </p:grpSpPr>
        <p:sp>
          <p:nvSpPr>
            <p:cNvPr id="5935" name="Google Shape;5935;p61"/>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1"/>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1"/>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1"/>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1"/>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1"/>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1"/>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1"/>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1"/>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1"/>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61"/>
          <p:cNvGrpSpPr/>
          <p:nvPr/>
        </p:nvGrpSpPr>
        <p:grpSpPr>
          <a:xfrm>
            <a:off x="2740536" y="3869845"/>
            <a:ext cx="335414" cy="332069"/>
            <a:chOff x="-49031025" y="3920175"/>
            <a:chExt cx="303350" cy="300325"/>
          </a:xfrm>
        </p:grpSpPr>
        <p:sp>
          <p:nvSpPr>
            <p:cNvPr id="5946" name="Google Shape;5946;p61"/>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1"/>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1"/>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1"/>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1"/>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1"/>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61"/>
          <p:cNvGrpSpPr/>
          <p:nvPr/>
        </p:nvGrpSpPr>
        <p:grpSpPr>
          <a:xfrm>
            <a:off x="4806336" y="3074100"/>
            <a:ext cx="332677" cy="330964"/>
            <a:chOff x="-47155575" y="3200500"/>
            <a:chExt cx="300875" cy="299325"/>
          </a:xfrm>
        </p:grpSpPr>
        <p:sp>
          <p:nvSpPr>
            <p:cNvPr id="5953" name="Google Shape;5953;p61"/>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1"/>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1"/>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1"/>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1"/>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1"/>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61"/>
          <p:cNvGrpSpPr/>
          <p:nvPr/>
        </p:nvGrpSpPr>
        <p:grpSpPr>
          <a:xfrm>
            <a:off x="4806765" y="3481661"/>
            <a:ext cx="331821" cy="331821"/>
            <a:chOff x="-47154800" y="3569100"/>
            <a:chExt cx="300100" cy="300100"/>
          </a:xfrm>
        </p:grpSpPr>
        <p:sp>
          <p:nvSpPr>
            <p:cNvPr id="5960" name="Google Shape;5960;p61"/>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1"/>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1"/>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1"/>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1"/>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1"/>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61"/>
          <p:cNvGrpSpPr/>
          <p:nvPr/>
        </p:nvGrpSpPr>
        <p:grpSpPr>
          <a:xfrm>
            <a:off x="4807207" y="3890963"/>
            <a:ext cx="330936" cy="330107"/>
            <a:chOff x="-47154000" y="3939275"/>
            <a:chExt cx="299300" cy="298550"/>
          </a:xfrm>
        </p:grpSpPr>
        <p:sp>
          <p:nvSpPr>
            <p:cNvPr id="5967" name="Google Shape;5967;p61"/>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1"/>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1"/>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1"/>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1"/>
          <p:cNvGrpSpPr/>
          <p:nvPr/>
        </p:nvGrpSpPr>
        <p:grpSpPr>
          <a:xfrm>
            <a:off x="6885685" y="3074100"/>
            <a:ext cx="291767" cy="330964"/>
            <a:chOff x="-45286550" y="3200500"/>
            <a:chExt cx="263875" cy="299325"/>
          </a:xfrm>
        </p:grpSpPr>
        <p:sp>
          <p:nvSpPr>
            <p:cNvPr id="5972" name="Google Shape;5972;p61"/>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1"/>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1"/>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61"/>
          <p:cNvGrpSpPr/>
          <p:nvPr/>
        </p:nvGrpSpPr>
        <p:grpSpPr>
          <a:xfrm>
            <a:off x="6885685" y="3482545"/>
            <a:ext cx="291767" cy="330936"/>
            <a:chOff x="-45286550" y="3569900"/>
            <a:chExt cx="263875" cy="299300"/>
          </a:xfrm>
        </p:grpSpPr>
        <p:sp>
          <p:nvSpPr>
            <p:cNvPr id="5976" name="Google Shape;5976;p61"/>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1"/>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1"/>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1"/>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1"/>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1"/>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61"/>
          <p:cNvGrpSpPr/>
          <p:nvPr/>
        </p:nvGrpSpPr>
        <p:grpSpPr>
          <a:xfrm>
            <a:off x="6896134" y="3890106"/>
            <a:ext cx="270869" cy="331821"/>
            <a:chOff x="-45277900" y="3938500"/>
            <a:chExt cx="244975" cy="300100"/>
          </a:xfrm>
        </p:grpSpPr>
        <p:sp>
          <p:nvSpPr>
            <p:cNvPr id="5983" name="Google Shape;5983;p61"/>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1"/>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1"/>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1"/>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61"/>
          <p:cNvGrpSpPr/>
          <p:nvPr/>
        </p:nvGrpSpPr>
        <p:grpSpPr>
          <a:xfrm>
            <a:off x="7728121" y="3490368"/>
            <a:ext cx="331821" cy="331821"/>
            <a:chOff x="-44502875" y="3576975"/>
            <a:chExt cx="300100" cy="300100"/>
          </a:xfrm>
        </p:grpSpPr>
        <p:sp>
          <p:nvSpPr>
            <p:cNvPr id="5988" name="Google Shape;5988;p61"/>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1"/>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61"/>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61"/>
          <p:cNvGrpSpPr/>
          <p:nvPr/>
        </p:nvGrpSpPr>
        <p:grpSpPr>
          <a:xfrm>
            <a:off x="2356364" y="2181064"/>
            <a:ext cx="284806" cy="241434"/>
            <a:chOff x="1636184" y="2959225"/>
            <a:chExt cx="232666" cy="197250"/>
          </a:xfrm>
        </p:grpSpPr>
        <p:sp>
          <p:nvSpPr>
            <p:cNvPr id="5992" name="Google Shape;5992;p61"/>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1"/>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1"/>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5F7D95"/>
            </a:solidFill>
            <a:ln>
              <a:noFill/>
            </a:ln>
          </p:spPr>
        </p:sp>
        <p:sp>
          <p:nvSpPr>
            <p:cNvPr id="5995" name="Google Shape;5995;p61"/>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5F7D95"/>
            </a:solidFill>
            <a:ln>
              <a:noFill/>
            </a:ln>
          </p:spPr>
        </p:sp>
      </p:grpSp>
      <p:grpSp>
        <p:nvGrpSpPr>
          <p:cNvPr id="5996" name="Google Shape;5996;p61"/>
          <p:cNvGrpSpPr/>
          <p:nvPr/>
        </p:nvGrpSpPr>
        <p:grpSpPr>
          <a:xfrm>
            <a:off x="3623760" y="2531111"/>
            <a:ext cx="239502" cy="338262"/>
            <a:chOff x="-47300587" y="123275"/>
            <a:chExt cx="190975" cy="269725"/>
          </a:xfrm>
        </p:grpSpPr>
        <p:sp>
          <p:nvSpPr>
            <p:cNvPr id="5997" name="Google Shape;5997;p61"/>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1"/>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1"/>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5"/>
        <p:cNvGrpSpPr/>
        <p:nvPr/>
      </p:nvGrpSpPr>
      <p:grpSpPr>
        <a:xfrm>
          <a:off x="0" y="0"/>
          <a:ext cx="0" cy="0"/>
          <a:chOff x="0" y="0"/>
          <a:chExt cx="0" cy="0"/>
        </a:xfrm>
      </p:grpSpPr>
      <p:sp>
        <p:nvSpPr>
          <p:cNvPr id="6006" name="Google Shape;600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Educational Process Icons</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6007" name="Google Shape;6007;p62"/>
          <p:cNvSpPr/>
          <p:nvPr/>
        </p:nvSpPr>
        <p:spPr>
          <a:xfrm>
            <a:off x="1179006" y="1683910"/>
            <a:ext cx="297772" cy="343672"/>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62"/>
          <p:cNvSpPr/>
          <p:nvPr/>
        </p:nvSpPr>
        <p:spPr>
          <a:xfrm>
            <a:off x="1151710" y="2099169"/>
            <a:ext cx="352365" cy="311637"/>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2"/>
          <p:cNvSpPr/>
          <p:nvPr/>
        </p:nvSpPr>
        <p:spPr>
          <a:xfrm>
            <a:off x="1159373" y="2477627"/>
            <a:ext cx="337038" cy="343537"/>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62"/>
          <p:cNvGrpSpPr/>
          <p:nvPr/>
        </p:nvGrpSpPr>
        <p:grpSpPr>
          <a:xfrm>
            <a:off x="3151213" y="1709564"/>
            <a:ext cx="342129" cy="343862"/>
            <a:chOff x="-41270450" y="1973375"/>
            <a:chExt cx="315850" cy="317450"/>
          </a:xfrm>
        </p:grpSpPr>
        <p:sp>
          <p:nvSpPr>
            <p:cNvPr id="6011" name="Google Shape;6011;p62"/>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2"/>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62"/>
          <p:cNvGrpSpPr/>
          <p:nvPr/>
        </p:nvGrpSpPr>
        <p:grpSpPr>
          <a:xfrm>
            <a:off x="3140177" y="2105636"/>
            <a:ext cx="364199" cy="342318"/>
            <a:chOff x="-41291625" y="2339025"/>
            <a:chExt cx="336225" cy="316025"/>
          </a:xfrm>
        </p:grpSpPr>
        <p:sp>
          <p:nvSpPr>
            <p:cNvPr id="6016" name="Google Shape;6016;p62"/>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41234225" y="26208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8" name="Google Shape;6018;p62"/>
          <p:cNvSpPr/>
          <p:nvPr/>
        </p:nvSpPr>
        <p:spPr>
          <a:xfrm>
            <a:off x="3118588" y="2277702"/>
            <a:ext cx="0" cy="27"/>
          </a:xfrm>
          <a:custGeom>
            <a:avLst/>
            <a:gdLst/>
            <a:ahLst/>
            <a:cxnLst/>
            <a:rect l="l" t="t" r="r" b="b"/>
            <a:pathLst>
              <a:path h="1" extrusionOk="0">
                <a:moveTo>
                  <a:pt x="0"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150235" y="2503353"/>
            <a:ext cx="346380" cy="343564"/>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2"/>
          <p:cNvSpPr/>
          <p:nvPr/>
        </p:nvSpPr>
        <p:spPr>
          <a:xfrm>
            <a:off x="5251993" y="1681364"/>
            <a:ext cx="213309" cy="342995"/>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2"/>
          <p:cNvSpPr/>
          <p:nvPr/>
        </p:nvSpPr>
        <p:spPr>
          <a:xfrm>
            <a:off x="5207637" y="2076991"/>
            <a:ext cx="302023" cy="344918"/>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2"/>
          <p:cNvSpPr/>
          <p:nvPr/>
        </p:nvSpPr>
        <p:spPr>
          <a:xfrm>
            <a:off x="5185478" y="2476192"/>
            <a:ext cx="342995" cy="344133"/>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7226080" y="1681581"/>
            <a:ext cx="344701" cy="342562"/>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4" name="Google Shape;6024;p62"/>
          <p:cNvGrpSpPr/>
          <p:nvPr/>
        </p:nvGrpSpPr>
        <p:grpSpPr>
          <a:xfrm>
            <a:off x="1533687" y="1683811"/>
            <a:ext cx="365174" cy="343293"/>
            <a:chOff x="-42804750" y="1949600"/>
            <a:chExt cx="337125" cy="316925"/>
          </a:xfrm>
        </p:grpSpPr>
        <p:sp>
          <p:nvSpPr>
            <p:cNvPr id="6025" name="Google Shape;6025;p62"/>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62"/>
          <p:cNvGrpSpPr/>
          <p:nvPr/>
        </p:nvGrpSpPr>
        <p:grpSpPr>
          <a:xfrm>
            <a:off x="1564049" y="2085164"/>
            <a:ext cx="308847" cy="335115"/>
            <a:chOff x="-42778750" y="2320125"/>
            <a:chExt cx="285125" cy="309375"/>
          </a:xfrm>
        </p:grpSpPr>
        <p:sp>
          <p:nvSpPr>
            <p:cNvPr id="6029" name="Google Shape;6029;p62"/>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62"/>
          <p:cNvGrpSpPr/>
          <p:nvPr/>
        </p:nvGrpSpPr>
        <p:grpSpPr>
          <a:xfrm>
            <a:off x="1543503" y="2475712"/>
            <a:ext cx="345541" cy="344701"/>
            <a:chOff x="-42796875" y="2680675"/>
            <a:chExt cx="319000" cy="318225"/>
          </a:xfrm>
        </p:grpSpPr>
        <p:sp>
          <p:nvSpPr>
            <p:cNvPr id="6032" name="Google Shape;6032;p62"/>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2"/>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7" name="Google Shape;6037;p62"/>
          <p:cNvSpPr/>
          <p:nvPr/>
        </p:nvSpPr>
        <p:spPr>
          <a:xfrm>
            <a:off x="3566893" y="1707387"/>
            <a:ext cx="345541" cy="343185"/>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2"/>
          <p:cNvSpPr/>
          <p:nvPr/>
        </p:nvSpPr>
        <p:spPr>
          <a:xfrm>
            <a:off x="3558112" y="2135211"/>
            <a:ext cx="349819" cy="29265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3566880" y="2503353"/>
            <a:ext cx="345568" cy="342643"/>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5641131" y="1681364"/>
            <a:ext cx="247457" cy="34128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5537185" y="2402239"/>
            <a:ext cx="27" cy="27"/>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62"/>
          <p:cNvGrpSpPr/>
          <p:nvPr/>
        </p:nvGrpSpPr>
        <p:grpSpPr>
          <a:xfrm>
            <a:off x="5583876" y="2080668"/>
            <a:ext cx="359189" cy="340016"/>
            <a:chOff x="-39055650" y="2315975"/>
            <a:chExt cx="331600" cy="313900"/>
          </a:xfrm>
        </p:grpSpPr>
        <p:sp>
          <p:nvSpPr>
            <p:cNvPr id="6043" name="Google Shape;6043;p62"/>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2"/>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5" name="Google Shape;6045;p62"/>
          <p:cNvSpPr/>
          <p:nvPr/>
        </p:nvSpPr>
        <p:spPr>
          <a:xfrm>
            <a:off x="5589971" y="2504625"/>
            <a:ext cx="344674" cy="29265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2"/>
          <p:cNvSpPr/>
          <p:nvPr/>
        </p:nvSpPr>
        <p:spPr>
          <a:xfrm>
            <a:off x="7264898" y="2067188"/>
            <a:ext cx="267063" cy="345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62"/>
          <p:cNvGrpSpPr/>
          <p:nvPr/>
        </p:nvGrpSpPr>
        <p:grpSpPr>
          <a:xfrm>
            <a:off x="1929543" y="1683974"/>
            <a:ext cx="349819" cy="342047"/>
            <a:chOff x="-42430625" y="1949750"/>
            <a:chExt cx="322950" cy="315775"/>
          </a:xfrm>
        </p:grpSpPr>
        <p:sp>
          <p:nvSpPr>
            <p:cNvPr id="6048" name="Google Shape;6048;p62"/>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2"/>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62"/>
          <p:cNvSpPr/>
          <p:nvPr/>
        </p:nvSpPr>
        <p:spPr>
          <a:xfrm>
            <a:off x="1956643" y="2080620"/>
            <a:ext cx="298638" cy="342995"/>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1935918" y="2478467"/>
            <a:ext cx="340450" cy="342833"/>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3971588" y="1715484"/>
            <a:ext cx="343862" cy="3131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2"/>
          <p:cNvSpPr/>
          <p:nvPr/>
        </p:nvSpPr>
        <p:spPr>
          <a:xfrm>
            <a:off x="3969029" y="2104503"/>
            <a:ext cx="348980" cy="343862"/>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2"/>
          <p:cNvSpPr/>
          <p:nvPr/>
        </p:nvSpPr>
        <p:spPr>
          <a:xfrm>
            <a:off x="3969428" y="2502242"/>
            <a:ext cx="343862" cy="343835"/>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5996142" y="1678575"/>
            <a:ext cx="344701" cy="345568"/>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8" name="Google Shape;6058;p62"/>
          <p:cNvGrpSpPr/>
          <p:nvPr/>
        </p:nvGrpSpPr>
        <p:grpSpPr>
          <a:xfrm>
            <a:off x="6002652" y="2078962"/>
            <a:ext cx="342995" cy="342291"/>
            <a:chOff x="-38686275" y="2314400"/>
            <a:chExt cx="316650" cy="316000"/>
          </a:xfrm>
        </p:grpSpPr>
        <p:sp>
          <p:nvSpPr>
            <p:cNvPr id="6059" name="Google Shape;6059;p62"/>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2"/>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62"/>
          <p:cNvGrpSpPr/>
          <p:nvPr/>
        </p:nvGrpSpPr>
        <p:grpSpPr>
          <a:xfrm>
            <a:off x="6001366" y="2477418"/>
            <a:ext cx="345568" cy="343835"/>
            <a:chOff x="-38686275" y="2682250"/>
            <a:chExt cx="319025" cy="317425"/>
          </a:xfrm>
        </p:grpSpPr>
        <p:sp>
          <p:nvSpPr>
            <p:cNvPr id="6062" name="Google Shape;6062;p62"/>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2"/>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62"/>
          <p:cNvGrpSpPr/>
          <p:nvPr/>
        </p:nvGrpSpPr>
        <p:grpSpPr>
          <a:xfrm>
            <a:off x="7214268" y="2462063"/>
            <a:ext cx="360056" cy="346516"/>
            <a:chOff x="-37534750" y="2668075"/>
            <a:chExt cx="332400" cy="319900"/>
          </a:xfrm>
        </p:grpSpPr>
        <p:sp>
          <p:nvSpPr>
            <p:cNvPr id="6065" name="Google Shape;6065;p62"/>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7" name="Google Shape;6067;p62"/>
          <p:cNvSpPr/>
          <p:nvPr/>
        </p:nvSpPr>
        <p:spPr>
          <a:xfrm>
            <a:off x="2340638" y="1683287"/>
            <a:ext cx="345541" cy="342779"/>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8" name="Google Shape;6068;p62"/>
          <p:cNvGrpSpPr/>
          <p:nvPr/>
        </p:nvGrpSpPr>
        <p:grpSpPr>
          <a:xfrm>
            <a:off x="2336367" y="2080696"/>
            <a:ext cx="345541" cy="344133"/>
            <a:chOff x="-42062025" y="2316000"/>
            <a:chExt cx="319000" cy="317700"/>
          </a:xfrm>
        </p:grpSpPr>
        <p:sp>
          <p:nvSpPr>
            <p:cNvPr id="6069" name="Google Shape;6069;p62"/>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1" name="Google Shape;6071;p62"/>
          <p:cNvSpPr/>
          <p:nvPr/>
        </p:nvSpPr>
        <p:spPr>
          <a:xfrm>
            <a:off x="2339352" y="2477627"/>
            <a:ext cx="348113" cy="345270"/>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2" name="Google Shape;6072;p62"/>
          <p:cNvGrpSpPr/>
          <p:nvPr/>
        </p:nvGrpSpPr>
        <p:grpSpPr>
          <a:xfrm>
            <a:off x="4395630" y="1713843"/>
            <a:ext cx="303729" cy="338717"/>
            <a:chOff x="-40150450" y="1977325"/>
            <a:chExt cx="280400" cy="312700"/>
          </a:xfrm>
        </p:grpSpPr>
        <p:sp>
          <p:nvSpPr>
            <p:cNvPr id="6073" name="Google Shape;6073;p62"/>
            <p:cNvSpPr/>
            <p:nvPr/>
          </p:nvSpPr>
          <p:spPr>
            <a:xfrm>
              <a:off x="-40052800" y="204112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2"/>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2"/>
            <p:cNvSpPr/>
            <p:nvPr/>
          </p:nvSpPr>
          <p:spPr>
            <a:xfrm>
              <a:off x="-39925200" y="210807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62"/>
          <p:cNvGrpSpPr/>
          <p:nvPr/>
        </p:nvGrpSpPr>
        <p:grpSpPr>
          <a:xfrm>
            <a:off x="4390079" y="2106286"/>
            <a:ext cx="314832" cy="342995"/>
            <a:chOff x="-40160700" y="2339625"/>
            <a:chExt cx="290650" cy="316650"/>
          </a:xfrm>
        </p:grpSpPr>
        <p:sp>
          <p:nvSpPr>
            <p:cNvPr id="6078" name="Google Shape;6078;p62"/>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62"/>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62"/>
          <p:cNvGrpSpPr/>
          <p:nvPr/>
        </p:nvGrpSpPr>
        <p:grpSpPr>
          <a:xfrm>
            <a:off x="4373357" y="2503008"/>
            <a:ext cx="345541" cy="342995"/>
            <a:chOff x="-40171725" y="2705875"/>
            <a:chExt cx="319000" cy="316650"/>
          </a:xfrm>
        </p:grpSpPr>
        <p:sp>
          <p:nvSpPr>
            <p:cNvPr id="6083" name="Google Shape;6083;p62"/>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62"/>
          <p:cNvGrpSpPr/>
          <p:nvPr/>
        </p:nvGrpSpPr>
        <p:grpSpPr>
          <a:xfrm>
            <a:off x="6450332" y="1680561"/>
            <a:ext cx="250869" cy="343862"/>
            <a:chOff x="-38275925" y="1946600"/>
            <a:chExt cx="231600" cy="317450"/>
          </a:xfrm>
        </p:grpSpPr>
        <p:sp>
          <p:nvSpPr>
            <p:cNvPr id="6086" name="Google Shape;6086;p62"/>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2"/>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8" name="Google Shape;6088;p62"/>
          <p:cNvSpPr/>
          <p:nvPr/>
        </p:nvSpPr>
        <p:spPr>
          <a:xfrm>
            <a:off x="6402341" y="2077749"/>
            <a:ext cx="344701" cy="344160"/>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6476011" y="2474757"/>
            <a:ext cx="202233" cy="344701"/>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0" name="Google Shape;6090;p62"/>
          <p:cNvGrpSpPr/>
          <p:nvPr/>
        </p:nvGrpSpPr>
        <p:grpSpPr>
          <a:xfrm>
            <a:off x="7635833" y="1685680"/>
            <a:ext cx="351525" cy="342156"/>
            <a:chOff x="-37190575" y="1951325"/>
            <a:chExt cx="324525" cy="315875"/>
          </a:xfrm>
        </p:grpSpPr>
        <p:sp>
          <p:nvSpPr>
            <p:cNvPr id="6091" name="Google Shape;6091;p62"/>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2"/>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2"/>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2"/>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6" name="Google Shape;6096;p62"/>
          <p:cNvSpPr/>
          <p:nvPr/>
        </p:nvSpPr>
        <p:spPr>
          <a:xfrm>
            <a:off x="2740694" y="1681581"/>
            <a:ext cx="348113" cy="343835"/>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7" name="Google Shape;6097;p62"/>
          <p:cNvGrpSpPr/>
          <p:nvPr/>
        </p:nvGrpSpPr>
        <p:grpSpPr>
          <a:xfrm>
            <a:off x="2743418" y="2153216"/>
            <a:ext cx="343835" cy="269608"/>
            <a:chOff x="-41694200" y="2382950"/>
            <a:chExt cx="317425" cy="248900"/>
          </a:xfrm>
        </p:grpSpPr>
        <p:sp>
          <p:nvSpPr>
            <p:cNvPr id="6098" name="Google Shape;6098;p62"/>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62"/>
          <p:cNvGrpSpPr/>
          <p:nvPr/>
        </p:nvGrpSpPr>
        <p:grpSpPr>
          <a:xfrm>
            <a:off x="2740496" y="2478257"/>
            <a:ext cx="345541" cy="343862"/>
            <a:chOff x="-41695775" y="2683025"/>
            <a:chExt cx="319000" cy="317450"/>
          </a:xfrm>
        </p:grpSpPr>
        <p:sp>
          <p:nvSpPr>
            <p:cNvPr id="6101" name="Google Shape;6101;p62"/>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2"/>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62"/>
          <p:cNvGrpSpPr/>
          <p:nvPr/>
        </p:nvGrpSpPr>
        <p:grpSpPr>
          <a:xfrm>
            <a:off x="4797389" y="1707858"/>
            <a:ext cx="314832" cy="345568"/>
            <a:chOff x="-39792875" y="1971800"/>
            <a:chExt cx="290650" cy="319025"/>
          </a:xfrm>
        </p:grpSpPr>
        <p:sp>
          <p:nvSpPr>
            <p:cNvPr id="6105" name="Google Shape;6105;p62"/>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62"/>
          <p:cNvGrpSpPr/>
          <p:nvPr/>
        </p:nvGrpSpPr>
        <p:grpSpPr>
          <a:xfrm>
            <a:off x="4805486" y="2104445"/>
            <a:ext cx="298638" cy="344837"/>
            <a:chOff x="-39783425" y="2337925"/>
            <a:chExt cx="275700" cy="318350"/>
          </a:xfrm>
        </p:grpSpPr>
        <p:sp>
          <p:nvSpPr>
            <p:cNvPr id="6108" name="Google Shape;6108;p62"/>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2"/>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0" name="Google Shape;6110;p62"/>
          <p:cNvSpPr/>
          <p:nvPr/>
        </p:nvSpPr>
        <p:spPr>
          <a:xfrm>
            <a:off x="4781825" y="2505086"/>
            <a:ext cx="342156" cy="343401"/>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1" name="Google Shape;6111;p62"/>
          <p:cNvGrpSpPr/>
          <p:nvPr/>
        </p:nvGrpSpPr>
        <p:grpSpPr>
          <a:xfrm>
            <a:off x="6800271" y="1682268"/>
            <a:ext cx="353232" cy="342806"/>
            <a:chOff x="-37956150" y="1948175"/>
            <a:chExt cx="326100" cy="316475"/>
          </a:xfrm>
        </p:grpSpPr>
        <p:sp>
          <p:nvSpPr>
            <p:cNvPr id="6112" name="Google Shape;6112;p62"/>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37729300" y="20545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2"/>
          <p:cNvGrpSpPr/>
          <p:nvPr/>
        </p:nvGrpSpPr>
        <p:grpSpPr>
          <a:xfrm>
            <a:off x="6807188" y="2148937"/>
            <a:ext cx="345568" cy="223572"/>
            <a:chOff x="-37953000" y="2379000"/>
            <a:chExt cx="319025" cy="206400"/>
          </a:xfrm>
        </p:grpSpPr>
        <p:sp>
          <p:nvSpPr>
            <p:cNvPr id="6116" name="Google Shape;6116;p62"/>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2"/>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2"/>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2"/>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1" name="Google Shape;6121;p62"/>
          <p:cNvSpPr/>
          <p:nvPr/>
        </p:nvSpPr>
        <p:spPr>
          <a:xfrm>
            <a:off x="6800769" y="2473918"/>
            <a:ext cx="354938" cy="344701"/>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7689189" y="2106209"/>
            <a:ext cx="247457" cy="343862"/>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62"/>
          <p:cNvGrpSpPr/>
          <p:nvPr/>
        </p:nvGrpSpPr>
        <p:grpSpPr>
          <a:xfrm>
            <a:off x="1177056" y="3057552"/>
            <a:ext cx="298611" cy="343510"/>
            <a:chOff x="-42971725" y="3217825"/>
            <a:chExt cx="275675" cy="317125"/>
          </a:xfrm>
        </p:grpSpPr>
        <p:sp>
          <p:nvSpPr>
            <p:cNvPr id="6124" name="Google Shape;6124;p6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62"/>
          <p:cNvGrpSpPr/>
          <p:nvPr/>
        </p:nvGrpSpPr>
        <p:grpSpPr>
          <a:xfrm>
            <a:off x="1151019" y="3485173"/>
            <a:ext cx="350686" cy="312936"/>
            <a:chOff x="-42996150" y="3612600"/>
            <a:chExt cx="323750" cy="288900"/>
          </a:xfrm>
        </p:grpSpPr>
        <p:sp>
          <p:nvSpPr>
            <p:cNvPr id="6128" name="Google Shape;6128;p6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62"/>
          <p:cNvGrpSpPr/>
          <p:nvPr/>
        </p:nvGrpSpPr>
        <p:grpSpPr>
          <a:xfrm>
            <a:off x="1153578" y="3850969"/>
            <a:ext cx="345568" cy="343862"/>
            <a:chOff x="-42994575" y="3950300"/>
            <a:chExt cx="319025" cy="317450"/>
          </a:xfrm>
        </p:grpSpPr>
        <p:sp>
          <p:nvSpPr>
            <p:cNvPr id="6132" name="Google Shape;6132;p6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62"/>
          <p:cNvGrpSpPr/>
          <p:nvPr/>
        </p:nvGrpSpPr>
        <p:grpSpPr>
          <a:xfrm>
            <a:off x="3149945" y="3080597"/>
            <a:ext cx="344674" cy="343835"/>
            <a:chOff x="-41111350" y="3239100"/>
            <a:chExt cx="318200" cy="317425"/>
          </a:xfrm>
        </p:grpSpPr>
        <p:sp>
          <p:nvSpPr>
            <p:cNvPr id="6136" name="Google Shape;6136;p6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62"/>
          <p:cNvGrpSpPr/>
          <p:nvPr/>
        </p:nvGrpSpPr>
        <p:grpSpPr>
          <a:xfrm>
            <a:off x="3146533" y="3477509"/>
            <a:ext cx="351498" cy="343916"/>
            <a:chOff x="-41117650" y="3605525"/>
            <a:chExt cx="324500" cy="317500"/>
          </a:xfrm>
        </p:grpSpPr>
        <p:sp>
          <p:nvSpPr>
            <p:cNvPr id="6141" name="Google Shape;6141;p6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4" name="Google Shape;6144;p62"/>
          <p:cNvSpPr/>
          <p:nvPr/>
        </p:nvSpPr>
        <p:spPr>
          <a:xfrm>
            <a:off x="3150976" y="3880708"/>
            <a:ext cx="345541" cy="335305"/>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5" name="Google Shape;6145;p62"/>
          <p:cNvGrpSpPr/>
          <p:nvPr/>
        </p:nvGrpSpPr>
        <p:grpSpPr>
          <a:xfrm>
            <a:off x="5257001" y="3060098"/>
            <a:ext cx="200500" cy="344701"/>
            <a:chOff x="-39205300" y="3220175"/>
            <a:chExt cx="185100" cy="318225"/>
          </a:xfrm>
        </p:grpSpPr>
        <p:sp>
          <p:nvSpPr>
            <p:cNvPr id="6146" name="Google Shape;6146;p6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62"/>
          <p:cNvGrpSpPr/>
          <p:nvPr/>
        </p:nvGrpSpPr>
        <p:grpSpPr>
          <a:xfrm>
            <a:off x="5218181" y="3459176"/>
            <a:ext cx="278139" cy="342345"/>
            <a:chOff x="-39248625" y="3588600"/>
            <a:chExt cx="256775" cy="316050"/>
          </a:xfrm>
        </p:grpSpPr>
        <p:sp>
          <p:nvSpPr>
            <p:cNvPr id="6149" name="Google Shape;6149;p6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1" name="Google Shape;6151;p62"/>
          <p:cNvSpPr/>
          <p:nvPr/>
        </p:nvSpPr>
        <p:spPr>
          <a:xfrm>
            <a:off x="5190130" y="3854252"/>
            <a:ext cx="337038" cy="343862"/>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7226933" y="3048267"/>
            <a:ext cx="342995" cy="341723"/>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3" name="Google Shape;6153;p62"/>
          <p:cNvGrpSpPr/>
          <p:nvPr/>
        </p:nvGrpSpPr>
        <p:grpSpPr>
          <a:xfrm>
            <a:off x="1517188" y="3057552"/>
            <a:ext cx="398184" cy="343835"/>
            <a:chOff x="-42651700" y="3217825"/>
            <a:chExt cx="367600" cy="317425"/>
          </a:xfrm>
        </p:grpSpPr>
        <p:sp>
          <p:nvSpPr>
            <p:cNvPr id="6154" name="Google Shape;6154;p6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62"/>
          <p:cNvGrpSpPr/>
          <p:nvPr/>
        </p:nvGrpSpPr>
        <p:grpSpPr>
          <a:xfrm>
            <a:off x="1550036" y="3458282"/>
            <a:ext cx="332488" cy="336740"/>
            <a:chOff x="-42617300" y="3587775"/>
            <a:chExt cx="306950" cy="310875"/>
          </a:xfrm>
        </p:grpSpPr>
        <p:sp>
          <p:nvSpPr>
            <p:cNvPr id="6159" name="Google Shape;6159;p6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1" name="Google Shape;6161;p62"/>
          <p:cNvSpPr/>
          <p:nvPr/>
        </p:nvSpPr>
        <p:spPr>
          <a:xfrm>
            <a:off x="1545460" y="3851706"/>
            <a:ext cx="344674" cy="342995"/>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62"/>
          <p:cNvGrpSpPr/>
          <p:nvPr/>
        </p:nvGrpSpPr>
        <p:grpSpPr>
          <a:xfrm>
            <a:off x="3563493" y="3080164"/>
            <a:ext cx="349440" cy="343320"/>
            <a:chOff x="-40748275" y="3238700"/>
            <a:chExt cx="322600" cy="316950"/>
          </a:xfrm>
        </p:grpSpPr>
        <p:sp>
          <p:nvSpPr>
            <p:cNvPr id="6163" name="Google Shape;6163;p6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62"/>
          <p:cNvGrpSpPr/>
          <p:nvPr/>
        </p:nvGrpSpPr>
        <p:grpSpPr>
          <a:xfrm>
            <a:off x="3565862" y="3507162"/>
            <a:ext cx="344701" cy="313993"/>
            <a:chOff x="-40745125" y="3632900"/>
            <a:chExt cx="318225" cy="289875"/>
          </a:xfrm>
        </p:grpSpPr>
        <p:sp>
          <p:nvSpPr>
            <p:cNvPr id="6170" name="Google Shape;6170;p6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2"/>
          <p:cNvGrpSpPr/>
          <p:nvPr/>
        </p:nvGrpSpPr>
        <p:grpSpPr>
          <a:xfrm>
            <a:off x="3569708" y="3874664"/>
            <a:ext cx="337011" cy="343185"/>
            <a:chOff x="-40742750" y="3972175"/>
            <a:chExt cx="311125" cy="316825"/>
          </a:xfrm>
        </p:grpSpPr>
        <p:sp>
          <p:nvSpPr>
            <p:cNvPr id="6178" name="Google Shape;6178;p6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62"/>
          <p:cNvGrpSpPr/>
          <p:nvPr/>
        </p:nvGrpSpPr>
        <p:grpSpPr>
          <a:xfrm>
            <a:off x="5639761" y="3061804"/>
            <a:ext cx="247430" cy="342995"/>
            <a:chOff x="-38860325" y="3221750"/>
            <a:chExt cx="228425" cy="316650"/>
          </a:xfrm>
        </p:grpSpPr>
        <p:sp>
          <p:nvSpPr>
            <p:cNvPr id="6181" name="Google Shape;6181;p6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62"/>
          <p:cNvGrpSpPr/>
          <p:nvPr/>
        </p:nvGrpSpPr>
        <p:grpSpPr>
          <a:xfrm>
            <a:off x="5587293" y="3462723"/>
            <a:ext cx="352365" cy="340341"/>
            <a:chOff x="-38905225" y="3591875"/>
            <a:chExt cx="325300" cy="314200"/>
          </a:xfrm>
        </p:grpSpPr>
        <p:sp>
          <p:nvSpPr>
            <p:cNvPr id="6186" name="Google Shape;6186;p6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9" name="Google Shape;6189;p62"/>
          <p:cNvSpPr/>
          <p:nvPr/>
        </p:nvSpPr>
        <p:spPr>
          <a:xfrm>
            <a:off x="5593363" y="3908004"/>
            <a:ext cx="342995" cy="290108"/>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0" name="Google Shape;6190;p62"/>
          <p:cNvGrpSpPr/>
          <p:nvPr/>
        </p:nvGrpSpPr>
        <p:grpSpPr>
          <a:xfrm>
            <a:off x="7262295" y="3448891"/>
            <a:ext cx="269608" cy="342779"/>
            <a:chOff x="-37370925" y="3579105"/>
            <a:chExt cx="248900" cy="316450"/>
          </a:xfrm>
        </p:grpSpPr>
        <p:sp>
          <p:nvSpPr>
            <p:cNvPr id="6191" name="Google Shape;6191;p6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3" name="Google Shape;6193;p62"/>
          <p:cNvSpPr/>
          <p:nvPr/>
        </p:nvSpPr>
        <p:spPr>
          <a:xfrm>
            <a:off x="1937024" y="3058286"/>
            <a:ext cx="337877" cy="342481"/>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2"/>
          <p:cNvSpPr/>
          <p:nvPr/>
        </p:nvSpPr>
        <p:spPr>
          <a:xfrm>
            <a:off x="1960055" y="3454996"/>
            <a:ext cx="291814" cy="344701"/>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5" name="Google Shape;6195;p62"/>
          <p:cNvGrpSpPr/>
          <p:nvPr/>
        </p:nvGrpSpPr>
        <p:grpSpPr>
          <a:xfrm>
            <a:off x="1932108" y="3851836"/>
            <a:ext cx="344701" cy="342995"/>
            <a:chOff x="-42259725" y="3951100"/>
            <a:chExt cx="318225" cy="316650"/>
          </a:xfrm>
        </p:grpSpPr>
        <p:sp>
          <p:nvSpPr>
            <p:cNvPr id="6196" name="Google Shape;6196;p6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62"/>
          <p:cNvGrpSpPr/>
          <p:nvPr/>
        </p:nvGrpSpPr>
        <p:grpSpPr>
          <a:xfrm>
            <a:off x="3970164" y="3111306"/>
            <a:ext cx="343835" cy="313126"/>
            <a:chOff x="-40378075" y="3267450"/>
            <a:chExt cx="317425" cy="289075"/>
          </a:xfrm>
        </p:grpSpPr>
        <p:sp>
          <p:nvSpPr>
            <p:cNvPr id="6199" name="Google Shape;6199;p6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62"/>
          <p:cNvGrpSpPr/>
          <p:nvPr/>
        </p:nvGrpSpPr>
        <p:grpSpPr>
          <a:xfrm>
            <a:off x="3973563" y="3476453"/>
            <a:ext cx="337038" cy="342995"/>
            <a:chOff x="-40372575" y="3604550"/>
            <a:chExt cx="311150" cy="316650"/>
          </a:xfrm>
        </p:grpSpPr>
        <p:sp>
          <p:nvSpPr>
            <p:cNvPr id="6204" name="Google Shape;6204;p6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7" name="Google Shape;6207;p62"/>
          <p:cNvSpPr/>
          <p:nvPr/>
        </p:nvSpPr>
        <p:spPr>
          <a:xfrm>
            <a:off x="3975433" y="3873803"/>
            <a:ext cx="336171" cy="344783"/>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8" name="Google Shape;6208;p62"/>
          <p:cNvGrpSpPr/>
          <p:nvPr/>
        </p:nvGrpSpPr>
        <p:grpSpPr>
          <a:xfrm>
            <a:off x="5989185" y="3060098"/>
            <a:ext cx="369940" cy="345026"/>
            <a:chOff x="-38542250" y="3220175"/>
            <a:chExt cx="341525" cy="318525"/>
          </a:xfrm>
        </p:grpSpPr>
        <p:sp>
          <p:nvSpPr>
            <p:cNvPr id="6209" name="Google Shape;6209;p6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62"/>
          <p:cNvGrpSpPr/>
          <p:nvPr/>
        </p:nvGrpSpPr>
        <p:grpSpPr>
          <a:xfrm>
            <a:off x="6002657" y="3458526"/>
            <a:ext cx="342995" cy="342156"/>
            <a:chOff x="-38537400" y="3588000"/>
            <a:chExt cx="316650" cy="315875"/>
          </a:xfrm>
        </p:grpSpPr>
        <p:sp>
          <p:nvSpPr>
            <p:cNvPr id="6213" name="Google Shape;6213;p6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62"/>
          <p:cNvGrpSpPr/>
          <p:nvPr/>
        </p:nvGrpSpPr>
        <p:grpSpPr>
          <a:xfrm>
            <a:off x="6001804" y="3855248"/>
            <a:ext cx="344701" cy="342995"/>
            <a:chOff x="-38538975" y="3954250"/>
            <a:chExt cx="318225" cy="316650"/>
          </a:xfrm>
        </p:grpSpPr>
        <p:sp>
          <p:nvSpPr>
            <p:cNvPr id="6218" name="Google Shape;6218;p6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62"/>
          <p:cNvGrpSpPr/>
          <p:nvPr/>
        </p:nvGrpSpPr>
        <p:grpSpPr>
          <a:xfrm>
            <a:off x="7223057" y="3850545"/>
            <a:ext cx="348086" cy="344701"/>
            <a:chOff x="-37385100" y="3949908"/>
            <a:chExt cx="321350" cy="318225"/>
          </a:xfrm>
        </p:grpSpPr>
        <p:sp>
          <p:nvSpPr>
            <p:cNvPr id="6221" name="Google Shape;6221;p6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62"/>
          <p:cNvGrpSpPr/>
          <p:nvPr/>
        </p:nvGrpSpPr>
        <p:grpSpPr>
          <a:xfrm>
            <a:off x="2339986" y="3056902"/>
            <a:ext cx="343862" cy="343645"/>
            <a:chOff x="-41895050" y="3217225"/>
            <a:chExt cx="317450" cy="317250"/>
          </a:xfrm>
        </p:grpSpPr>
        <p:sp>
          <p:nvSpPr>
            <p:cNvPr id="6224" name="Google Shape;6224;p6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2"/>
          <p:cNvGrpSpPr/>
          <p:nvPr/>
        </p:nvGrpSpPr>
        <p:grpSpPr>
          <a:xfrm>
            <a:off x="2339567" y="3455114"/>
            <a:ext cx="344701" cy="342995"/>
            <a:chOff x="-41893475" y="3584850"/>
            <a:chExt cx="318225" cy="316650"/>
          </a:xfrm>
        </p:grpSpPr>
        <p:sp>
          <p:nvSpPr>
            <p:cNvPr id="6230" name="Google Shape;6230;p6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4" name="Google Shape;6234;p62"/>
          <p:cNvSpPr/>
          <p:nvPr/>
        </p:nvSpPr>
        <p:spPr>
          <a:xfrm>
            <a:off x="2341058" y="3853412"/>
            <a:ext cx="344701" cy="34237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2"/>
          <p:cNvSpPr/>
          <p:nvPr/>
        </p:nvSpPr>
        <p:spPr>
          <a:xfrm>
            <a:off x="4345433" y="3079625"/>
            <a:ext cx="406985" cy="34212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6" name="Google Shape;6236;p62"/>
          <p:cNvGrpSpPr/>
          <p:nvPr/>
        </p:nvGrpSpPr>
        <p:grpSpPr>
          <a:xfrm>
            <a:off x="4391046" y="3477292"/>
            <a:ext cx="312909" cy="343862"/>
            <a:chOff x="-39998250" y="3605325"/>
            <a:chExt cx="288875" cy="317450"/>
          </a:xfrm>
        </p:grpSpPr>
        <p:sp>
          <p:nvSpPr>
            <p:cNvPr id="6237" name="Google Shape;6237;p6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62"/>
          <p:cNvGrpSpPr/>
          <p:nvPr/>
        </p:nvGrpSpPr>
        <p:grpSpPr>
          <a:xfrm>
            <a:off x="4376003" y="3874881"/>
            <a:ext cx="342995" cy="342968"/>
            <a:chOff x="-40011050" y="3972375"/>
            <a:chExt cx="316650" cy="316625"/>
          </a:xfrm>
        </p:grpSpPr>
        <p:sp>
          <p:nvSpPr>
            <p:cNvPr id="6240" name="Google Shape;6240;p6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62"/>
          <p:cNvGrpSpPr/>
          <p:nvPr/>
        </p:nvGrpSpPr>
        <p:grpSpPr>
          <a:xfrm>
            <a:off x="6452043" y="3062671"/>
            <a:ext cx="247457" cy="342129"/>
            <a:chOff x="-38129425" y="3222550"/>
            <a:chExt cx="228450" cy="315850"/>
          </a:xfrm>
        </p:grpSpPr>
        <p:sp>
          <p:nvSpPr>
            <p:cNvPr id="6243" name="Google Shape;6243;p6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62"/>
          <p:cNvGrpSpPr/>
          <p:nvPr/>
        </p:nvGrpSpPr>
        <p:grpSpPr>
          <a:xfrm>
            <a:off x="6403434" y="3458526"/>
            <a:ext cx="344674" cy="342995"/>
            <a:chOff x="-38172725" y="3588000"/>
            <a:chExt cx="318200" cy="316650"/>
          </a:xfrm>
        </p:grpSpPr>
        <p:sp>
          <p:nvSpPr>
            <p:cNvPr id="6246" name="Google Shape;6246;p6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62"/>
          <p:cNvGrpSpPr/>
          <p:nvPr/>
        </p:nvGrpSpPr>
        <p:grpSpPr>
          <a:xfrm>
            <a:off x="6473802" y="3856087"/>
            <a:ext cx="203939" cy="342995"/>
            <a:chOff x="-38109725" y="3955025"/>
            <a:chExt cx="188275" cy="316650"/>
          </a:xfrm>
        </p:grpSpPr>
        <p:sp>
          <p:nvSpPr>
            <p:cNvPr id="6255" name="Google Shape;6255;p6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7" name="Google Shape;6257;p62"/>
          <p:cNvSpPr/>
          <p:nvPr/>
        </p:nvSpPr>
        <p:spPr>
          <a:xfrm>
            <a:off x="7635018" y="3054035"/>
            <a:ext cx="355804" cy="343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8" name="Google Shape;6258;p62"/>
          <p:cNvGrpSpPr/>
          <p:nvPr/>
        </p:nvGrpSpPr>
        <p:grpSpPr>
          <a:xfrm>
            <a:off x="2740068" y="3058609"/>
            <a:ext cx="346407" cy="342156"/>
            <a:chOff x="-41530375" y="3218800"/>
            <a:chExt cx="319800" cy="315875"/>
          </a:xfrm>
        </p:grpSpPr>
        <p:sp>
          <p:nvSpPr>
            <p:cNvPr id="6259" name="Google Shape;6259;p6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62"/>
          <p:cNvGrpSpPr/>
          <p:nvPr/>
        </p:nvGrpSpPr>
        <p:grpSpPr>
          <a:xfrm>
            <a:off x="2742194" y="3529340"/>
            <a:ext cx="342156" cy="267930"/>
            <a:chOff x="-41526450" y="3653375"/>
            <a:chExt cx="315875" cy="247350"/>
          </a:xfrm>
        </p:grpSpPr>
        <p:sp>
          <p:nvSpPr>
            <p:cNvPr id="6262" name="Google Shape;6262;p6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62"/>
          <p:cNvGrpSpPr/>
          <p:nvPr/>
        </p:nvGrpSpPr>
        <p:grpSpPr>
          <a:xfrm>
            <a:off x="2743480" y="3851836"/>
            <a:ext cx="339583" cy="342995"/>
            <a:chOff x="-41526450" y="3951100"/>
            <a:chExt cx="313500" cy="316650"/>
          </a:xfrm>
        </p:grpSpPr>
        <p:sp>
          <p:nvSpPr>
            <p:cNvPr id="6265" name="Google Shape;6265;p6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62"/>
          <p:cNvGrpSpPr/>
          <p:nvPr/>
        </p:nvGrpSpPr>
        <p:grpSpPr>
          <a:xfrm>
            <a:off x="4797395" y="3079731"/>
            <a:ext cx="314832" cy="344701"/>
            <a:chOff x="-39625900" y="3238300"/>
            <a:chExt cx="290650" cy="318225"/>
          </a:xfrm>
        </p:grpSpPr>
        <p:sp>
          <p:nvSpPr>
            <p:cNvPr id="6269" name="Google Shape;6269;p6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1" name="Google Shape;6271;p62"/>
          <p:cNvSpPr/>
          <p:nvPr/>
        </p:nvSpPr>
        <p:spPr>
          <a:xfrm>
            <a:off x="4809895" y="347804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2" name="Google Shape;6272;p62"/>
          <p:cNvGrpSpPr/>
          <p:nvPr/>
        </p:nvGrpSpPr>
        <p:grpSpPr>
          <a:xfrm>
            <a:off x="4785019" y="3874475"/>
            <a:ext cx="339583" cy="343429"/>
            <a:chOff x="-39647175" y="3972000"/>
            <a:chExt cx="313500" cy="317050"/>
          </a:xfrm>
        </p:grpSpPr>
        <p:sp>
          <p:nvSpPr>
            <p:cNvPr id="6273" name="Google Shape;6273;p6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62"/>
          <p:cNvGrpSpPr/>
          <p:nvPr/>
        </p:nvGrpSpPr>
        <p:grpSpPr>
          <a:xfrm>
            <a:off x="6802835" y="3061614"/>
            <a:ext cx="348113" cy="343835"/>
            <a:chOff x="-37808850" y="3221575"/>
            <a:chExt cx="321375" cy="317425"/>
          </a:xfrm>
        </p:grpSpPr>
        <p:sp>
          <p:nvSpPr>
            <p:cNvPr id="6277" name="Google Shape;6277;p6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2"/>
          <p:cNvGrpSpPr/>
          <p:nvPr/>
        </p:nvGrpSpPr>
        <p:grpSpPr>
          <a:xfrm>
            <a:off x="6804108" y="3518134"/>
            <a:ext cx="345568" cy="223572"/>
            <a:chOff x="-37806500" y="3643030"/>
            <a:chExt cx="319025" cy="206400"/>
          </a:xfrm>
        </p:grpSpPr>
        <p:sp>
          <p:nvSpPr>
            <p:cNvPr id="6280" name="Google Shape;6280;p6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62"/>
          <p:cNvGrpSpPr/>
          <p:nvPr/>
        </p:nvGrpSpPr>
        <p:grpSpPr>
          <a:xfrm>
            <a:off x="6806247" y="3854381"/>
            <a:ext cx="341289" cy="344701"/>
            <a:chOff x="-37804925" y="3953450"/>
            <a:chExt cx="315075" cy="318225"/>
          </a:xfrm>
        </p:grpSpPr>
        <p:sp>
          <p:nvSpPr>
            <p:cNvPr id="6283" name="Google Shape;6283;p6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62"/>
          <p:cNvSpPr/>
          <p:nvPr/>
        </p:nvSpPr>
        <p:spPr>
          <a:xfrm>
            <a:off x="7689623" y="3472923"/>
            <a:ext cx="246590" cy="34212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90"/>
        <p:cNvGrpSpPr/>
        <p:nvPr/>
      </p:nvGrpSpPr>
      <p:grpSpPr>
        <a:xfrm>
          <a:off x="0" y="0"/>
          <a:ext cx="0" cy="0"/>
          <a:chOff x="0" y="0"/>
          <a:chExt cx="0" cy="0"/>
        </a:xfrm>
      </p:grpSpPr>
      <p:sp>
        <p:nvSpPr>
          <p:cNvPr id="6291" name="Google Shape;6291;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Help &amp; Support Icons</a:t>
            </a:r>
            <a:endParaRPr>
              <a:solidFill>
                <a:schemeClr val="lt1"/>
              </a:solidFill>
              <a:latin typeface="Arial" panose="020B0604020202020204"/>
              <a:ea typeface="Arial" panose="020B0604020202020204"/>
              <a:cs typeface="Arial" panose="020B0604020202020204"/>
              <a:sym typeface="Arial" panose="020B0604020202020204"/>
            </a:endParaRPr>
          </a:p>
        </p:txBody>
      </p:sp>
      <p:grpSp>
        <p:nvGrpSpPr>
          <p:cNvPr id="6292" name="Google Shape;6292;p63"/>
          <p:cNvGrpSpPr/>
          <p:nvPr/>
        </p:nvGrpSpPr>
        <p:grpSpPr>
          <a:xfrm>
            <a:off x="1055960" y="1681536"/>
            <a:ext cx="276267" cy="336065"/>
            <a:chOff x="-35830350" y="1912725"/>
            <a:chExt cx="241050" cy="293225"/>
          </a:xfrm>
        </p:grpSpPr>
        <p:sp>
          <p:nvSpPr>
            <p:cNvPr id="6293" name="Google Shape;6293;p63"/>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63"/>
          <p:cNvGrpSpPr/>
          <p:nvPr/>
        </p:nvGrpSpPr>
        <p:grpSpPr>
          <a:xfrm>
            <a:off x="1026190" y="2108631"/>
            <a:ext cx="335807" cy="334031"/>
            <a:chOff x="-35854750" y="2272675"/>
            <a:chExt cx="293000" cy="291450"/>
          </a:xfrm>
        </p:grpSpPr>
        <p:sp>
          <p:nvSpPr>
            <p:cNvPr id="6296" name="Google Shape;6296;p63"/>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3"/>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3"/>
          <p:cNvGrpSpPr/>
          <p:nvPr/>
        </p:nvGrpSpPr>
        <p:grpSpPr>
          <a:xfrm>
            <a:off x="1025731" y="2502659"/>
            <a:ext cx="336724" cy="334948"/>
            <a:chOff x="-35853975" y="2631825"/>
            <a:chExt cx="293800" cy="292250"/>
          </a:xfrm>
        </p:grpSpPr>
        <p:sp>
          <p:nvSpPr>
            <p:cNvPr id="6300" name="Google Shape;6300;p63"/>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3"/>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63"/>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3"/>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63"/>
          <p:cNvGrpSpPr/>
          <p:nvPr/>
        </p:nvGrpSpPr>
        <p:grpSpPr>
          <a:xfrm>
            <a:off x="3140521" y="1682553"/>
            <a:ext cx="334031" cy="334031"/>
            <a:chOff x="-34032200" y="1916675"/>
            <a:chExt cx="291450" cy="291450"/>
          </a:xfrm>
        </p:grpSpPr>
        <p:sp>
          <p:nvSpPr>
            <p:cNvPr id="6306" name="Google Shape;6306;p63"/>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3"/>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3"/>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0" name="Google Shape;6310;p63"/>
          <p:cNvSpPr/>
          <p:nvPr/>
        </p:nvSpPr>
        <p:spPr>
          <a:xfrm>
            <a:off x="3138320" y="2107301"/>
            <a:ext cx="334919" cy="336896"/>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1" name="Google Shape;6311;p63"/>
          <p:cNvGrpSpPr/>
          <p:nvPr/>
        </p:nvGrpSpPr>
        <p:grpSpPr>
          <a:xfrm>
            <a:off x="3140077" y="2502659"/>
            <a:ext cx="334919" cy="334948"/>
            <a:chOff x="-34032200" y="2634975"/>
            <a:chExt cx="292225" cy="292250"/>
          </a:xfrm>
        </p:grpSpPr>
        <p:sp>
          <p:nvSpPr>
            <p:cNvPr id="6312" name="Google Shape;6312;p63"/>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3"/>
          <p:cNvGrpSpPr/>
          <p:nvPr/>
        </p:nvGrpSpPr>
        <p:grpSpPr>
          <a:xfrm>
            <a:off x="5239889" y="1682108"/>
            <a:ext cx="338558" cy="334919"/>
            <a:chOff x="-32245875" y="1938725"/>
            <a:chExt cx="295400" cy="292225"/>
          </a:xfrm>
        </p:grpSpPr>
        <p:sp>
          <p:nvSpPr>
            <p:cNvPr id="6316" name="Google Shape;6316;p63"/>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3"/>
          <p:cNvGrpSpPr/>
          <p:nvPr/>
        </p:nvGrpSpPr>
        <p:grpSpPr>
          <a:xfrm>
            <a:off x="5236737" y="2109303"/>
            <a:ext cx="344861" cy="332684"/>
            <a:chOff x="-32243500" y="2299850"/>
            <a:chExt cx="300900" cy="290275"/>
          </a:xfrm>
        </p:grpSpPr>
        <p:sp>
          <p:nvSpPr>
            <p:cNvPr id="6320" name="Google Shape;6320;p63"/>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3"/>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2" name="Google Shape;6322;p63"/>
          <p:cNvSpPr/>
          <p:nvPr/>
        </p:nvSpPr>
        <p:spPr>
          <a:xfrm>
            <a:off x="5239142" y="2503695"/>
            <a:ext cx="336724" cy="333114"/>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3" name="Google Shape;6323;p63"/>
          <p:cNvGrpSpPr/>
          <p:nvPr/>
        </p:nvGrpSpPr>
        <p:grpSpPr>
          <a:xfrm>
            <a:off x="1449401" y="1681651"/>
            <a:ext cx="334919" cy="335836"/>
            <a:chOff x="-35495600" y="1912725"/>
            <a:chExt cx="292225" cy="293025"/>
          </a:xfrm>
        </p:grpSpPr>
        <p:sp>
          <p:nvSpPr>
            <p:cNvPr id="6324" name="Google Shape;6324;p63"/>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7" name="Google Shape;6327;p63"/>
          <p:cNvSpPr/>
          <p:nvPr/>
        </p:nvSpPr>
        <p:spPr>
          <a:xfrm>
            <a:off x="1446666" y="2108290"/>
            <a:ext cx="336724" cy="334919"/>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8" name="Google Shape;6328;p63"/>
          <p:cNvGrpSpPr/>
          <p:nvPr/>
        </p:nvGrpSpPr>
        <p:grpSpPr>
          <a:xfrm>
            <a:off x="1449401" y="2503118"/>
            <a:ext cx="334919" cy="334031"/>
            <a:chOff x="-35495600" y="2631825"/>
            <a:chExt cx="292225" cy="291450"/>
          </a:xfrm>
        </p:grpSpPr>
        <p:sp>
          <p:nvSpPr>
            <p:cNvPr id="6329" name="Google Shape;6329;p63"/>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63"/>
          <p:cNvGrpSpPr/>
          <p:nvPr/>
        </p:nvGrpSpPr>
        <p:grpSpPr>
          <a:xfrm>
            <a:off x="3563288" y="1682553"/>
            <a:ext cx="334031" cy="334031"/>
            <a:chOff x="-33673825" y="1916675"/>
            <a:chExt cx="291450" cy="291450"/>
          </a:xfrm>
        </p:grpSpPr>
        <p:sp>
          <p:nvSpPr>
            <p:cNvPr id="6334" name="Google Shape;6334;p63"/>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63"/>
          <p:cNvGrpSpPr/>
          <p:nvPr/>
        </p:nvGrpSpPr>
        <p:grpSpPr>
          <a:xfrm>
            <a:off x="3561039" y="2107743"/>
            <a:ext cx="338529" cy="335807"/>
            <a:chOff x="-33676975" y="2275050"/>
            <a:chExt cx="295375" cy="293000"/>
          </a:xfrm>
        </p:grpSpPr>
        <p:sp>
          <p:nvSpPr>
            <p:cNvPr id="6339" name="Google Shape;6339;p63"/>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63"/>
          <p:cNvGrpSpPr/>
          <p:nvPr/>
        </p:nvGrpSpPr>
        <p:grpSpPr>
          <a:xfrm>
            <a:off x="3563288" y="2502444"/>
            <a:ext cx="334031" cy="335378"/>
            <a:chOff x="-33673825" y="2634975"/>
            <a:chExt cx="291450" cy="292625"/>
          </a:xfrm>
        </p:grpSpPr>
        <p:sp>
          <p:nvSpPr>
            <p:cNvPr id="6343" name="Google Shape;6343;p63"/>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63"/>
          <p:cNvGrpSpPr/>
          <p:nvPr/>
        </p:nvGrpSpPr>
        <p:grpSpPr>
          <a:xfrm>
            <a:off x="5679739" y="1682524"/>
            <a:ext cx="311453" cy="334088"/>
            <a:chOff x="-31874100" y="1939525"/>
            <a:chExt cx="271750" cy="291500"/>
          </a:xfrm>
        </p:grpSpPr>
        <p:sp>
          <p:nvSpPr>
            <p:cNvPr id="6346" name="Google Shape;6346;p63"/>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63"/>
          <p:cNvSpPr/>
          <p:nvPr/>
        </p:nvSpPr>
        <p:spPr>
          <a:xfrm>
            <a:off x="5686661" y="2108734"/>
            <a:ext cx="294318" cy="334031"/>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63"/>
          <p:cNvGrpSpPr/>
          <p:nvPr/>
        </p:nvGrpSpPr>
        <p:grpSpPr>
          <a:xfrm>
            <a:off x="5662132" y="2503504"/>
            <a:ext cx="346667" cy="333257"/>
            <a:chOff x="-31889075" y="2658950"/>
            <a:chExt cx="302475" cy="290775"/>
          </a:xfrm>
        </p:grpSpPr>
        <p:sp>
          <p:nvSpPr>
            <p:cNvPr id="6350" name="Google Shape;6350;p63"/>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3"/>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2" name="Google Shape;6352;p63"/>
          <p:cNvSpPr/>
          <p:nvPr/>
        </p:nvSpPr>
        <p:spPr>
          <a:xfrm>
            <a:off x="7352389" y="2108275"/>
            <a:ext cx="336724" cy="33494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63"/>
          <p:cNvGrpSpPr/>
          <p:nvPr/>
        </p:nvGrpSpPr>
        <p:grpSpPr>
          <a:xfrm>
            <a:off x="1872611" y="1681651"/>
            <a:ext cx="334919" cy="335836"/>
            <a:chOff x="-35136450" y="1912725"/>
            <a:chExt cx="292225" cy="293025"/>
          </a:xfrm>
        </p:grpSpPr>
        <p:sp>
          <p:nvSpPr>
            <p:cNvPr id="6354" name="Google Shape;6354;p63"/>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63"/>
          <p:cNvGrpSpPr/>
          <p:nvPr/>
        </p:nvGrpSpPr>
        <p:grpSpPr>
          <a:xfrm>
            <a:off x="1873055" y="2108387"/>
            <a:ext cx="334031" cy="334518"/>
            <a:chOff x="-35134875" y="2272675"/>
            <a:chExt cx="291450" cy="291875"/>
          </a:xfrm>
        </p:grpSpPr>
        <p:sp>
          <p:nvSpPr>
            <p:cNvPr id="6358" name="Google Shape;6358;p63"/>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3"/>
          <p:cNvGrpSpPr/>
          <p:nvPr/>
        </p:nvGrpSpPr>
        <p:grpSpPr>
          <a:xfrm>
            <a:off x="1912324" y="2503118"/>
            <a:ext cx="255494" cy="334031"/>
            <a:chOff x="-35101800" y="2631050"/>
            <a:chExt cx="222925" cy="291450"/>
          </a:xfrm>
        </p:grpSpPr>
        <p:sp>
          <p:nvSpPr>
            <p:cNvPr id="6363" name="Google Shape;6363;p63"/>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7" name="Google Shape;6367;p63"/>
          <p:cNvSpPr/>
          <p:nvPr/>
        </p:nvSpPr>
        <p:spPr>
          <a:xfrm>
            <a:off x="3984873" y="1681852"/>
            <a:ext cx="319561" cy="335607"/>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63"/>
          <p:cNvGrpSpPr/>
          <p:nvPr/>
        </p:nvGrpSpPr>
        <p:grpSpPr>
          <a:xfrm>
            <a:off x="3979357" y="2107743"/>
            <a:ext cx="334031" cy="335807"/>
            <a:chOff x="-33314675" y="2275050"/>
            <a:chExt cx="291450" cy="293000"/>
          </a:xfrm>
        </p:grpSpPr>
        <p:sp>
          <p:nvSpPr>
            <p:cNvPr id="6369" name="Google Shape;6369;p63"/>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2" name="Google Shape;6372;p63"/>
          <p:cNvSpPr/>
          <p:nvPr/>
        </p:nvSpPr>
        <p:spPr>
          <a:xfrm>
            <a:off x="3976291" y="2501876"/>
            <a:ext cx="336724" cy="336753"/>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3" name="Google Shape;6373;p63"/>
          <p:cNvGrpSpPr/>
          <p:nvPr/>
        </p:nvGrpSpPr>
        <p:grpSpPr>
          <a:xfrm>
            <a:off x="6090314" y="1682567"/>
            <a:ext cx="334031" cy="334002"/>
            <a:chOff x="-31523625" y="1939525"/>
            <a:chExt cx="291450" cy="291425"/>
          </a:xfrm>
        </p:grpSpPr>
        <p:sp>
          <p:nvSpPr>
            <p:cNvPr id="6374" name="Google Shape;6374;p63"/>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3"/>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3"/>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3"/>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3"/>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63"/>
          <p:cNvGrpSpPr/>
          <p:nvPr/>
        </p:nvGrpSpPr>
        <p:grpSpPr>
          <a:xfrm>
            <a:off x="6089411" y="2108630"/>
            <a:ext cx="335836" cy="334031"/>
            <a:chOff x="-31523625" y="2298675"/>
            <a:chExt cx="293025" cy="291450"/>
          </a:xfrm>
        </p:grpSpPr>
        <p:sp>
          <p:nvSpPr>
            <p:cNvPr id="6386" name="Google Shape;6386;p63"/>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3"/>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9" name="Google Shape;6389;p63"/>
          <p:cNvSpPr/>
          <p:nvPr/>
        </p:nvSpPr>
        <p:spPr>
          <a:xfrm>
            <a:off x="6085979" y="2501890"/>
            <a:ext cx="339446" cy="336724"/>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7353292" y="2503237"/>
            <a:ext cx="334919" cy="334031"/>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1" name="Google Shape;6391;p63"/>
          <p:cNvGrpSpPr/>
          <p:nvPr/>
        </p:nvGrpSpPr>
        <p:grpSpPr>
          <a:xfrm>
            <a:off x="2305764" y="1682568"/>
            <a:ext cx="313258" cy="334002"/>
            <a:chOff x="-34767825" y="1914325"/>
            <a:chExt cx="273325" cy="291425"/>
          </a:xfrm>
        </p:grpSpPr>
        <p:sp>
          <p:nvSpPr>
            <p:cNvPr id="6392" name="Google Shape;6392;p63"/>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3"/>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63"/>
          <p:cNvGrpSpPr/>
          <p:nvPr/>
        </p:nvGrpSpPr>
        <p:grpSpPr>
          <a:xfrm>
            <a:off x="2294031" y="2107728"/>
            <a:ext cx="336724" cy="335836"/>
            <a:chOff x="-34778075" y="2272675"/>
            <a:chExt cx="293800" cy="293025"/>
          </a:xfrm>
        </p:grpSpPr>
        <p:sp>
          <p:nvSpPr>
            <p:cNvPr id="6396" name="Google Shape;6396;p63"/>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3"/>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3"/>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63"/>
          <p:cNvGrpSpPr/>
          <p:nvPr/>
        </p:nvGrpSpPr>
        <p:grpSpPr>
          <a:xfrm>
            <a:off x="2295378" y="2503118"/>
            <a:ext cx="334031" cy="334031"/>
            <a:chOff x="-34776500" y="2631825"/>
            <a:chExt cx="291450" cy="291450"/>
          </a:xfrm>
        </p:grpSpPr>
        <p:sp>
          <p:nvSpPr>
            <p:cNvPr id="6400" name="Google Shape;6400;p63"/>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3"/>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63"/>
          <p:cNvGrpSpPr/>
          <p:nvPr/>
        </p:nvGrpSpPr>
        <p:grpSpPr>
          <a:xfrm>
            <a:off x="4403027" y="1680304"/>
            <a:ext cx="334919" cy="338529"/>
            <a:chOff x="-32956300" y="1915900"/>
            <a:chExt cx="292225" cy="295375"/>
          </a:xfrm>
        </p:grpSpPr>
        <p:sp>
          <p:nvSpPr>
            <p:cNvPr id="6404" name="Google Shape;6404;p63"/>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3"/>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6" name="Google Shape;6406;p63"/>
          <p:cNvSpPr/>
          <p:nvPr/>
        </p:nvSpPr>
        <p:spPr>
          <a:xfrm>
            <a:off x="4401325" y="2108748"/>
            <a:ext cx="334919" cy="334002"/>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3"/>
          <p:cNvSpPr/>
          <p:nvPr/>
        </p:nvSpPr>
        <p:spPr>
          <a:xfrm>
            <a:off x="4400867" y="2502778"/>
            <a:ext cx="335836" cy="334948"/>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63"/>
          <p:cNvGrpSpPr/>
          <p:nvPr/>
        </p:nvGrpSpPr>
        <p:grpSpPr>
          <a:xfrm>
            <a:off x="6507301" y="1682567"/>
            <a:ext cx="336724" cy="334002"/>
            <a:chOff x="-31166825" y="1939525"/>
            <a:chExt cx="293800" cy="291425"/>
          </a:xfrm>
        </p:grpSpPr>
        <p:sp>
          <p:nvSpPr>
            <p:cNvPr id="6409" name="Google Shape;6409;p63"/>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3"/>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3"/>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3"/>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3"/>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3"/>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3"/>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3"/>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3"/>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3"/>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63"/>
          <p:cNvGrpSpPr/>
          <p:nvPr/>
        </p:nvGrpSpPr>
        <p:grpSpPr>
          <a:xfrm>
            <a:off x="6508203" y="2108372"/>
            <a:ext cx="334919" cy="334547"/>
            <a:chOff x="-31165250" y="2298675"/>
            <a:chExt cx="292225" cy="291900"/>
          </a:xfrm>
        </p:grpSpPr>
        <p:sp>
          <p:nvSpPr>
            <p:cNvPr id="6421" name="Google Shape;6421;p63"/>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3"/>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3"/>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3"/>
          <p:cNvGrpSpPr/>
          <p:nvPr/>
        </p:nvGrpSpPr>
        <p:grpSpPr>
          <a:xfrm>
            <a:off x="6508662" y="2503131"/>
            <a:ext cx="334002" cy="334002"/>
            <a:chOff x="-31164450" y="2657050"/>
            <a:chExt cx="291425" cy="291425"/>
          </a:xfrm>
        </p:grpSpPr>
        <p:sp>
          <p:nvSpPr>
            <p:cNvPr id="6425" name="Google Shape;6425;p63"/>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3"/>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63"/>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3"/>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9" name="Google Shape;6429;p63"/>
          <p:cNvSpPr/>
          <p:nvPr/>
        </p:nvSpPr>
        <p:spPr>
          <a:xfrm>
            <a:off x="7777937" y="1683098"/>
            <a:ext cx="335836" cy="333114"/>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0" name="Google Shape;6430;p63"/>
          <p:cNvGrpSpPr/>
          <p:nvPr/>
        </p:nvGrpSpPr>
        <p:grpSpPr>
          <a:xfrm>
            <a:off x="2709198" y="1682224"/>
            <a:ext cx="338529" cy="334690"/>
            <a:chOff x="-34421275" y="1912725"/>
            <a:chExt cx="295375" cy="292025"/>
          </a:xfrm>
        </p:grpSpPr>
        <p:sp>
          <p:nvSpPr>
            <p:cNvPr id="6431" name="Google Shape;6431;p63"/>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3"/>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3"/>
          <p:cNvGrpSpPr/>
          <p:nvPr/>
        </p:nvGrpSpPr>
        <p:grpSpPr>
          <a:xfrm>
            <a:off x="2708296" y="2107728"/>
            <a:ext cx="340334" cy="335836"/>
            <a:chOff x="-34418125" y="2271100"/>
            <a:chExt cx="296950" cy="293025"/>
          </a:xfrm>
        </p:grpSpPr>
        <p:sp>
          <p:nvSpPr>
            <p:cNvPr id="6434" name="Google Shape;6434;p63"/>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3"/>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3"/>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3"/>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3"/>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3"/>
          <p:cNvGrpSpPr/>
          <p:nvPr/>
        </p:nvGrpSpPr>
        <p:grpSpPr>
          <a:xfrm>
            <a:off x="2709198" y="2503118"/>
            <a:ext cx="338529" cy="334031"/>
            <a:chOff x="-34421275" y="2631050"/>
            <a:chExt cx="295375" cy="291450"/>
          </a:xfrm>
        </p:grpSpPr>
        <p:sp>
          <p:nvSpPr>
            <p:cNvPr id="6440" name="Google Shape;6440;p63"/>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3"/>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3"/>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3"/>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63"/>
          <p:cNvSpPr/>
          <p:nvPr/>
        </p:nvSpPr>
        <p:spPr>
          <a:xfrm>
            <a:off x="4825013" y="1682196"/>
            <a:ext cx="334031" cy="334919"/>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3"/>
          <p:cNvSpPr/>
          <p:nvPr/>
        </p:nvSpPr>
        <p:spPr>
          <a:xfrm>
            <a:off x="4825013" y="2108748"/>
            <a:ext cx="334031" cy="334002"/>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3"/>
          <p:cNvSpPr/>
          <p:nvPr/>
        </p:nvSpPr>
        <p:spPr>
          <a:xfrm>
            <a:off x="4816446" y="2502907"/>
            <a:ext cx="351165" cy="334690"/>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7" name="Google Shape;6447;p63"/>
          <p:cNvGrpSpPr/>
          <p:nvPr/>
        </p:nvGrpSpPr>
        <p:grpSpPr>
          <a:xfrm>
            <a:off x="6938569" y="1683011"/>
            <a:ext cx="334031" cy="333114"/>
            <a:chOff x="-30805300" y="1938725"/>
            <a:chExt cx="291450" cy="290650"/>
          </a:xfrm>
        </p:grpSpPr>
        <p:sp>
          <p:nvSpPr>
            <p:cNvPr id="6448" name="Google Shape;6448;p63"/>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3"/>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3"/>
          <p:cNvGrpSpPr/>
          <p:nvPr/>
        </p:nvGrpSpPr>
        <p:grpSpPr>
          <a:xfrm>
            <a:off x="6939028" y="2108816"/>
            <a:ext cx="333114" cy="333658"/>
            <a:chOff x="-30805300" y="2298675"/>
            <a:chExt cx="290650" cy="291125"/>
          </a:xfrm>
        </p:grpSpPr>
        <p:sp>
          <p:nvSpPr>
            <p:cNvPr id="6451" name="Google Shape;6451;p63"/>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3"/>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3"/>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3"/>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63"/>
          <p:cNvGrpSpPr/>
          <p:nvPr/>
        </p:nvGrpSpPr>
        <p:grpSpPr>
          <a:xfrm>
            <a:off x="6938584" y="2503131"/>
            <a:ext cx="334002" cy="334002"/>
            <a:chOff x="-30806075" y="2657050"/>
            <a:chExt cx="291425" cy="291425"/>
          </a:xfrm>
        </p:grpSpPr>
        <p:sp>
          <p:nvSpPr>
            <p:cNvPr id="6456" name="Google Shape;6456;p63"/>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3"/>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3"/>
          <p:cNvGrpSpPr/>
          <p:nvPr/>
        </p:nvGrpSpPr>
        <p:grpSpPr>
          <a:xfrm>
            <a:off x="7780406" y="2108643"/>
            <a:ext cx="334002" cy="334002"/>
            <a:chOff x="-30064925" y="2332550"/>
            <a:chExt cx="291425" cy="291425"/>
          </a:xfrm>
        </p:grpSpPr>
        <p:sp>
          <p:nvSpPr>
            <p:cNvPr id="6460" name="Google Shape;6460;p63"/>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3"/>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3"/>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63"/>
          <p:cNvGrpSpPr/>
          <p:nvPr/>
        </p:nvGrpSpPr>
        <p:grpSpPr>
          <a:xfrm>
            <a:off x="1055057" y="3057139"/>
            <a:ext cx="278073" cy="334031"/>
            <a:chOff x="-35814600" y="3202075"/>
            <a:chExt cx="242625" cy="291450"/>
          </a:xfrm>
        </p:grpSpPr>
        <p:sp>
          <p:nvSpPr>
            <p:cNvPr id="6464" name="Google Shape;6464;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63"/>
          <p:cNvGrpSpPr/>
          <p:nvPr/>
        </p:nvGrpSpPr>
        <p:grpSpPr>
          <a:xfrm>
            <a:off x="1027077" y="3473603"/>
            <a:ext cx="334031" cy="334260"/>
            <a:chOff x="-35839800" y="3561025"/>
            <a:chExt cx="291450" cy="291650"/>
          </a:xfrm>
        </p:grpSpPr>
        <p:sp>
          <p:nvSpPr>
            <p:cNvPr id="6472" name="Google Shape;6472;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9" name="Google Shape;6479;p63"/>
          <p:cNvSpPr/>
          <p:nvPr/>
        </p:nvSpPr>
        <p:spPr>
          <a:xfrm>
            <a:off x="1024325" y="3885087"/>
            <a:ext cx="335836" cy="334031"/>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0" name="Google Shape;6480;p63"/>
          <p:cNvGrpSpPr/>
          <p:nvPr/>
        </p:nvGrpSpPr>
        <p:grpSpPr>
          <a:xfrm>
            <a:off x="3140520" y="3057138"/>
            <a:ext cx="334031" cy="334031"/>
            <a:chOff x="-34003850" y="3227275"/>
            <a:chExt cx="291450" cy="291450"/>
          </a:xfrm>
        </p:grpSpPr>
        <p:sp>
          <p:nvSpPr>
            <p:cNvPr id="6481" name="Google Shape;6481;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63"/>
          <p:cNvGrpSpPr/>
          <p:nvPr/>
        </p:nvGrpSpPr>
        <p:grpSpPr>
          <a:xfrm>
            <a:off x="3140076" y="3473387"/>
            <a:ext cx="334919" cy="334690"/>
            <a:chOff x="-34004625" y="3585850"/>
            <a:chExt cx="292225" cy="292025"/>
          </a:xfrm>
        </p:grpSpPr>
        <p:sp>
          <p:nvSpPr>
            <p:cNvPr id="6487" name="Google Shape;6487;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63"/>
          <p:cNvGrpSpPr/>
          <p:nvPr/>
        </p:nvGrpSpPr>
        <p:grpSpPr>
          <a:xfrm>
            <a:off x="3139617" y="3884450"/>
            <a:ext cx="335836" cy="334948"/>
            <a:chOff x="-34005425" y="3945575"/>
            <a:chExt cx="293025" cy="292250"/>
          </a:xfrm>
        </p:grpSpPr>
        <p:sp>
          <p:nvSpPr>
            <p:cNvPr id="6493" name="Google Shape;6493;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63"/>
          <p:cNvGrpSpPr/>
          <p:nvPr/>
        </p:nvGrpSpPr>
        <p:grpSpPr>
          <a:xfrm>
            <a:off x="5239900" y="3056237"/>
            <a:ext cx="338529" cy="335836"/>
            <a:chOff x="-32174975" y="3192625"/>
            <a:chExt cx="295375" cy="293025"/>
          </a:xfrm>
        </p:grpSpPr>
        <p:sp>
          <p:nvSpPr>
            <p:cNvPr id="6497" name="Google Shape;6497;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1" name="Google Shape;6501;p63"/>
          <p:cNvSpPr/>
          <p:nvPr/>
        </p:nvSpPr>
        <p:spPr>
          <a:xfrm>
            <a:off x="5235975" y="3473306"/>
            <a:ext cx="343056" cy="335177"/>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3"/>
          <p:cNvSpPr/>
          <p:nvPr/>
        </p:nvSpPr>
        <p:spPr>
          <a:xfrm>
            <a:off x="5240488" y="3884643"/>
            <a:ext cx="334031" cy="334919"/>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63"/>
          <p:cNvGrpSpPr/>
          <p:nvPr/>
        </p:nvGrpSpPr>
        <p:grpSpPr>
          <a:xfrm>
            <a:off x="7354858" y="3057140"/>
            <a:ext cx="334919" cy="334031"/>
            <a:chOff x="-30345325" y="3184750"/>
            <a:chExt cx="292225" cy="291450"/>
          </a:xfrm>
        </p:grpSpPr>
        <p:sp>
          <p:nvSpPr>
            <p:cNvPr id="6504" name="Google Shape;6504;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63"/>
          <p:cNvGrpSpPr/>
          <p:nvPr/>
        </p:nvGrpSpPr>
        <p:grpSpPr>
          <a:xfrm>
            <a:off x="1449844" y="3057139"/>
            <a:ext cx="334031" cy="334031"/>
            <a:chOff x="-35481425" y="3202075"/>
            <a:chExt cx="291450" cy="291450"/>
          </a:xfrm>
        </p:grpSpPr>
        <p:sp>
          <p:nvSpPr>
            <p:cNvPr id="6510" name="Google Shape;6510;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3"/>
          <p:cNvGrpSpPr/>
          <p:nvPr/>
        </p:nvGrpSpPr>
        <p:grpSpPr>
          <a:xfrm>
            <a:off x="1449400" y="3474176"/>
            <a:ext cx="334919" cy="333114"/>
            <a:chOff x="-35482200" y="3561225"/>
            <a:chExt cx="292225" cy="290650"/>
          </a:xfrm>
        </p:grpSpPr>
        <p:sp>
          <p:nvSpPr>
            <p:cNvPr id="6518" name="Google Shape;6518;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3"/>
          <p:cNvGrpSpPr/>
          <p:nvPr/>
        </p:nvGrpSpPr>
        <p:grpSpPr>
          <a:xfrm>
            <a:off x="1449844" y="3884924"/>
            <a:ext cx="334031" cy="334002"/>
            <a:chOff x="-35481425" y="3919600"/>
            <a:chExt cx="291450" cy="291425"/>
          </a:xfrm>
        </p:grpSpPr>
        <p:sp>
          <p:nvSpPr>
            <p:cNvPr id="6522" name="Google Shape;6522;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63"/>
          <p:cNvGrpSpPr/>
          <p:nvPr/>
        </p:nvGrpSpPr>
        <p:grpSpPr>
          <a:xfrm>
            <a:off x="3561481" y="3057596"/>
            <a:ext cx="337641" cy="333114"/>
            <a:chOff x="-33645475" y="3228075"/>
            <a:chExt cx="294600" cy="290650"/>
          </a:xfrm>
        </p:grpSpPr>
        <p:sp>
          <p:nvSpPr>
            <p:cNvPr id="6531" name="Google Shape;6531;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63"/>
          <p:cNvGrpSpPr/>
          <p:nvPr/>
        </p:nvGrpSpPr>
        <p:grpSpPr>
          <a:xfrm>
            <a:off x="3562398" y="3473272"/>
            <a:ext cx="335807" cy="334919"/>
            <a:chOff x="-33646250" y="3586425"/>
            <a:chExt cx="293000" cy="292225"/>
          </a:xfrm>
        </p:grpSpPr>
        <p:sp>
          <p:nvSpPr>
            <p:cNvPr id="6539" name="Google Shape;6539;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3"/>
          <p:cNvGrpSpPr/>
          <p:nvPr/>
        </p:nvGrpSpPr>
        <p:grpSpPr>
          <a:xfrm>
            <a:off x="3562842" y="3884006"/>
            <a:ext cx="334919" cy="335836"/>
            <a:chOff x="-33645475" y="3944800"/>
            <a:chExt cx="292225" cy="293025"/>
          </a:xfrm>
        </p:grpSpPr>
        <p:sp>
          <p:nvSpPr>
            <p:cNvPr id="6542" name="Google Shape;6542;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63"/>
          <p:cNvGrpSpPr/>
          <p:nvPr/>
        </p:nvGrpSpPr>
        <p:grpSpPr>
          <a:xfrm>
            <a:off x="5668905" y="3056323"/>
            <a:ext cx="333114" cy="335664"/>
            <a:chOff x="-31809525" y="3192625"/>
            <a:chExt cx="290650" cy="292875"/>
          </a:xfrm>
        </p:grpSpPr>
        <p:sp>
          <p:nvSpPr>
            <p:cNvPr id="6553" name="Google Shape;6553;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63"/>
          <p:cNvGrpSpPr/>
          <p:nvPr/>
        </p:nvGrpSpPr>
        <p:grpSpPr>
          <a:xfrm>
            <a:off x="5668446" y="3472816"/>
            <a:ext cx="334031" cy="335836"/>
            <a:chOff x="-31811100" y="3550975"/>
            <a:chExt cx="291450" cy="293025"/>
          </a:xfrm>
        </p:grpSpPr>
        <p:sp>
          <p:nvSpPr>
            <p:cNvPr id="6558" name="Google Shape;6558;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3"/>
          <p:cNvGrpSpPr/>
          <p:nvPr/>
        </p:nvGrpSpPr>
        <p:grpSpPr>
          <a:xfrm>
            <a:off x="5662587" y="3883406"/>
            <a:ext cx="345750" cy="337039"/>
            <a:chOff x="-31817400" y="3910025"/>
            <a:chExt cx="301675" cy="294075"/>
          </a:xfrm>
        </p:grpSpPr>
        <p:sp>
          <p:nvSpPr>
            <p:cNvPr id="6566" name="Google Shape;6566;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63"/>
          <p:cNvGrpSpPr/>
          <p:nvPr/>
        </p:nvGrpSpPr>
        <p:grpSpPr>
          <a:xfrm>
            <a:off x="7354844" y="3473273"/>
            <a:ext cx="334948" cy="334919"/>
            <a:chOff x="-30354000" y="3569100"/>
            <a:chExt cx="292250" cy="292225"/>
          </a:xfrm>
        </p:grpSpPr>
        <p:sp>
          <p:nvSpPr>
            <p:cNvPr id="6570" name="Google Shape;6570;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63"/>
          <p:cNvGrpSpPr/>
          <p:nvPr/>
        </p:nvGrpSpPr>
        <p:grpSpPr>
          <a:xfrm>
            <a:off x="1878484" y="3057139"/>
            <a:ext cx="323172" cy="334031"/>
            <a:chOff x="-35118325" y="3202075"/>
            <a:chExt cx="281975" cy="291450"/>
          </a:xfrm>
        </p:grpSpPr>
        <p:sp>
          <p:nvSpPr>
            <p:cNvPr id="6577" name="Google Shape;6577;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3"/>
          <p:cNvGrpSpPr/>
          <p:nvPr/>
        </p:nvGrpSpPr>
        <p:grpSpPr>
          <a:xfrm>
            <a:off x="1872611" y="3473918"/>
            <a:ext cx="334919" cy="333630"/>
            <a:chOff x="-35123050" y="3561225"/>
            <a:chExt cx="292225" cy="291100"/>
          </a:xfrm>
        </p:grpSpPr>
        <p:sp>
          <p:nvSpPr>
            <p:cNvPr id="6582" name="Google Shape;6582;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3"/>
          <p:cNvGrpSpPr/>
          <p:nvPr/>
        </p:nvGrpSpPr>
        <p:grpSpPr>
          <a:xfrm>
            <a:off x="1912337" y="3884924"/>
            <a:ext cx="255466" cy="334002"/>
            <a:chOff x="-35089175" y="3919600"/>
            <a:chExt cx="222900" cy="291425"/>
          </a:xfrm>
        </p:grpSpPr>
        <p:sp>
          <p:nvSpPr>
            <p:cNvPr id="6585" name="Google Shape;6585;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3"/>
          <p:cNvGrpSpPr/>
          <p:nvPr/>
        </p:nvGrpSpPr>
        <p:grpSpPr>
          <a:xfrm>
            <a:off x="3987479" y="3056908"/>
            <a:ext cx="317785" cy="334489"/>
            <a:chOff x="-33277650" y="3226875"/>
            <a:chExt cx="277275" cy="291850"/>
          </a:xfrm>
        </p:grpSpPr>
        <p:sp>
          <p:nvSpPr>
            <p:cNvPr id="6588" name="Google Shape;6588;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63"/>
          <p:cNvGrpSpPr/>
          <p:nvPr/>
        </p:nvGrpSpPr>
        <p:grpSpPr>
          <a:xfrm>
            <a:off x="3979356" y="3473717"/>
            <a:ext cx="334031" cy="334031"/>
            <a:chOff x="-33286325" y="3586425"/>
            <a:chExt cx="291450" cy="291450"/>
          </a:xfrm>
        </p:grpSpPr>
        <p:sp>
          <p:nvSpPr>
            <p:cNvPr id="6596" name="Google Shape;6596;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63"/>
          <p:cNvGrpSpPr/>
          <p:nvPr/>
        </p:nvGrpSpPr>
        <p:grpSpPr>
          <a:xfrm>
            <a:off x="3979356" y="3884006"/>
            <a:ext cx="334031" cy="335836"/>
            <a:chOff x="-33286325" y="3944800"/>
            <a:chExt cx="291450" cy="293025"/>
          </a:xfrm>
        </p:grpSpPr>
        <p:sp>
          <p:nvSpPr>
            <p:cNvPr id="6602" name="Google Shape;6602;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3"/>
          <p:cNvGrpSpPr/>
          <p:nvPr/>
        </p:nvGrpSpPr>
        <p:grpSpPr>
          <a:xfrm>
            <a:off x="6090310" y="3055778"/>
            <a:ext cx="334031" cy="336753"/>
            <a:chOff x="-31452725" y="3191825"/>
            <a:chExt cx="291450" cy="293825"/>
          </a:xfrm>
        </p:grpSpPr>
        <p:sp>
          <p:nvSpPr>
            <p:cNvPr id="6607" name="Google Shape;6607;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3"/>
          <p:cNvGrpSpPr/>
          <p:nvPr/>
        </p:nvGrpSpPr>
        <p:grpSpPr>
          <a:xfrm>
            <a:off x="6089866" y="3473274"/>
            <a:ext cx="334919" cy="334919"/>
            <a:chOff x="-31452725" y="3551775"/>
            <a:chExt cx="292225" cy="292225"/>
          </a:xfrm>
        </p:grpSpPr>
        <p:sp>
          <p:nvSpPr>
            <p:cNvPr id="6612" name="Google Shape;6612;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63"/>
          <p:cNvGrpSpPr/>
          <p:nvPr/>
        </p:nvGrpSpPr>
        <p:grpSpPr>
          <a:xfrm>
            <a:off x="6088505" y="3883563"/>
            <a:ext cx="337641" cy="336724"/>
            <a:chOff x="-31455100" y="3909350"/>
            <a:chExt cx="294600" cy="293800"/>
          </a:xfrm>
        </p:grpSpPr>
        <p:sp>
          <p:nvSpPr>
            <p:cNvPr id="6617" name="Google Shape;6617;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3"/>
          <p:cNvGrpSpPr/>
          <p:nvPr/>
        </p:nvGrpSpPr>
        <p:grpSpPr>
          <a:xfrm>
            <a:off x="7355302" y="3884466"/>
            <a:ext cx="334031" cy="334919"/>
            <a:chOff x="-30345325" y="3918800"/>
            <a:chExt cx="291450" cy="292225"/>
          </a:xfrm>
        </p:grpSpPr>
        <p:sp>
          <p:nvSpPr>
            <p:cNvPr id="6620" name="Google Shape;6620;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63"/>
          <p:cNvGrpSpPr/>
          <p:nvPr/>
        </p:nvGrpSpPr>
        <p:grpSpPr>
          <a:xfrm>
            <a:off x="2305320" y="3057139"/>
            <a:ext cx="314146" cy="334031"/>
            <a:chOff x="-34755225" y="3202075"/>
            <a:chExt cx="274100" cy="291450"/>
          </a:xfrm>
        </p:grpSpPr>
        <p:sp>
          <p:nvSpPr>
            <p:cNvPr id="6626" name="Google Shape;6626;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63"/>
          <p:cNvGrpSpPr/>
          <p:nvPr/>
        </p:nvGrpSpPr>
        <p:grpSpPr>
          <a:xfrm>
            <a:off x="2295377" y="3473718"/>
            <a:ext cx="334031" cy="334031"/>
            <a:chOff x="-34763900" y="3561225"/>
            <a:chExt cx="291450" cy="291450"/>
          </a:xfrm>
        </p:grpSpPr>
        <p:sp>
          <p:nvSpPr>
            <p:cNvPr id="6634" name="Google Shape;6634;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7" name="Google Shape;6637;p63"/>
          <p:cNvSpPr/>
          <p:nvPr/>
        </p:nvSpPr>
        <p:spPr>
          <a:xfrm>
            <a:off x="2293583" y="3885101"/>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8" name="Google Shape;6638;p63"/>
          <p:cNvGrpSpPr/>
          <p:nvPr/>
        </p:nvGrpSpPr>
        <p:grpSpPr>
          <a:xfrm>
            <a:off x="4403025" y="3056693"/>
            <a:ext cx="334919" cy="334919"/>
            <a:chOff x="-32927950" y="3227275"/>
            <a:chExt cx="292225" cy="292225"/>
          </a:xfrm>
        </p:grpSpPr>
        <p:sp>
          <p:nvSpPr>
            <p:cNvPr id="6639" name="Google Shape;6639;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63"/>
          <p:cNvGrpSpPr/>
          <p:nvPr/>
        </p:nvGrpSpPr>
        <p:grpSpPr>
          <a:xfrm>
            <a:off x="4402567" y="3473717"/>
            <a:ext cx="335836" cy="334031"/>
            <a:chOff x="-32927950" y="3586425"/>
            <a:chExt cx="293025" cy="291450"/>
          </a:xfrm>
        </p:grpSpPr>
        <p:sp>
          <p:nvSpPr>
            <p:cNvPr id="6645" name="Google Shape;6645;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63"/>
          <p:cNvGrpSpPr/>
          <p:nvPr/>
        </p:nvGrpSpPr>
        <p:grpSpPr>
          <a:xfrm>
            <a:off x="4403025" y="3884006"/>
            <a:ext cx="334919" cy="335836"/>
            <a:chOff x="-32927950" y="3944800"/>
            <a:chExt cx="292225" cy="293025"/>
          </a:xfrm>
        </p:grpSpPr>
        <p:sp>
          <p:nvSpPr>
            <p:cNvPr id="6651" name="Google Shape;6651;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63"/>
          <p:cNvGrpSpPr/>
          <p:nvPr/>
        </p:nvGrpSpPr>
        <p:grpSpPr>
          <a:xfrm>
            <a:off x="6508199" y="3057025"/>
            <a:ext cx="334919" cy="334260"/>
            <a:chOff x="-31094350" y="3194000"/>
            <a:chExt cx="292225" cy="291650"/>
          </a:xfrm>
        </p:grpSpPr>
        <p:sp>
          <p:nvSpPr>
            <p:cNvPr id="6661" name="Google Shape;6661;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3"/>
          <p:cNvGrpSpPr/>
          <p:nvPr/>
        </p:nvGrpSpPr>
        <p:grpSpPr>
          <a:xfrm>
            <a:off x="6508644" y="3473460"/>
            <a:ext cx="334031" cy="334547"/>
            <a:chOff x="-31093575" y="3552550"/>
            <a:chExt cx="291450" cy="291900"/>
          </a:xfrm>
        </p:grpSpPr>
        <p:sp>
          <p:nvSpPr>
            <p:cNvPr id="6670" name="Google Shape;6670;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3"/>
          <p:cNvGrpSpPr/>
          <p:nvPr/>
        </p:nvGrpSpPr>
        <p:grpSpPr>
          <a:xfrm>
            <a:off x="6508644" y="3884924"/>
            <a:ext cx="334031" cy="334002"/>
            <a:chOff x="-31093575" y="3911725"/>
            <a:chExt cx="291450" cy="291425"/>
          </a:xfrm>
        </p:grpSpPr>
        <p:sp>
          <p:nvSpPr>
            <p:cNvPr id="6675" name="Google Shape;6675;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63"/>
          <p:cNvGrpSpPr/>
          <p:nvPr/>
        </p:nvGrpSpPr>
        <p:grpSpPr>
          <a:xfrm>
            <a:off x="7779039" y="3056695"/>
            <a:ext cx="336724" cy="334919"/>
            <a:chOff x="-29946000" y="3183175"/>
            <a:chExt cx="293800" cy="292225"/>
          </a:xfrm>
        </p:grpSpPr>
        <p:sp>
          <p:nvSpPr>
            <p:cNvPr id="6678" name="Google Shape;6678;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63"/>
          <p:cNvGrpSpPr/>
          <p:nvPr/>
        </p:nvGrpSpPr>
        <p:grpSpPr>
          <a:xfrm>
            <a:off x="2709198" y="3056895"/>
            <a:ext cx="338529" cy="334518"/>
            <a:chOff x="-34408675" y="3202075"/>
            <a:chExt cx="295375" cy="291875"/>
          </a:xfrm>
        </p:grpSpPr>
        <p:sp>
          <p:nvSpPr>
            <p:cNvPr id="6685" name="Google Shape;6685;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63"/>
          <p:cNvGrpSpPr/>
          <p:nvPr/>
        </p:nvGrpSpPr>
        <p:grpSpPr>
          <a:xfrm>
            <a:off x="2711003" y="3472486"/>
            <a:ext cx="334919" cy="336495"/>
            <a:chOff x="-34405525" y="3558075"/>
            <a:chExt cx="292225" cy="293600"/>
          </a:xfrm>
        </p:grpSpPr>
        <p:sp>
          <p:nvSpPr>
            <p:cNvPr id="6690" name="Google Shape;6690;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63"/>
          <p:cNvGrpSpPr/>
          <p:nvPr/>
        </p:nvGrpSpPr>
        <p:grpSpPr>
          <a:xfrm>
            <a:off x="2710544" y="3884924"/>
            <a:ext cx="335836" cy="334002"/>
            <a:chOff x="-34406325" y="3919600"/>
            <a:chExt cx="293025" cy="291425"/>
          </a:xfrm>
        </p:grpSpPr>
        <p:sp>
          <p:nvSpPr>
            <p:cNvPr id="6694" name="Google Shape;6694;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3"/>
          <p:cNvGrpSpPr/>
          <p:nvPr/>
        </p:nvGrpSpPr>
        <p:grpSpPr>
          <a:xfrm>
            <a:off x="4826694" y="3062553"/>
            <a:ext cx="334031" cy="323200"/>
            <a:chOff x="-32568800" y="3232000"/>
            <a:chExt cx="291450" cy="282000"/>
          </a:xfrm>
        </p:grpSpPr>
        <p:sp>
          <p:nvSpPr>
            <p:cNvPr id="6702" name="Google Shape;6702;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63"/>
          <p:cNvGrpSpPr/>
          <p:nvPr/>
        </p:nvGrpSpPr>
        <p:grpSpPr>
          <a:xfrm>
            <a:off x="4826250" y="3473717"/>
            <a:ext cx="334919" cy="334031"/>
            <a:chOff x="-32569575" y="3586425"/>
            <a:chExt cx="292225" cy="291450"/>
          </a:xfrm>
        </p:grpSpPr>
        <p:sp>
          <p:nvSpPr>
            <p:cNvPr id="6705" name="Google Shape;6705;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63"/>
          <p:cNvGrpSpPr/>
          <p:nvPr/>
        </p:nvGrpSpPr>
        <p:grpSpPr>
          <a:xfrm>
            <a:off x="4817669" y="3884579"/>
            <a:ext cx="352082" cy="334690"/>
            <a:chOff x="-32576675" y="3944600"/>
            <a:chExt cx="307200" cy="292025"/>
          </a:xfrm>
        </p:grpSpPr>
        <p:sp>
          <p:nvSpPr>
            <p:cNvPr id="6708" name="Google Shape;6708;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63"/>
          <p:cNvGrpSpPr/>
          <p:nvPr/>
        </p:nvGrpSpPr>
        <p:grpSpPr>
          <a:xfrm>
            <a:off x="6938122" y="3056695"/>
            <a:ext cx="334919" cy="334919"/>
            <a:chOff x="-30735200" y="3192625"/>
            <a:chExt cx="292225" cy="292225"/>
          </a:xfrm>
        </p:grpSpPr>
        <p:sp>
          <p:nvSpPr>
            <p:cNvPr id="6711" name="Google Shape;6711;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3"/>
          <p:cNvGrpSpPr/>
          <p:nvPr/>
        </p:nvGrpSpPr>
        <p:grpSpPr>
          <a:xfrm>
            <a:off x="6938122" y="3474019"/>
            <a:ext cx="334919" cy="333429"/>
            <a:chOff x="-30735200" y="3552550"/>
            <a:chExt cx="292225" cy="290925"/>
          </a:xfrm>
        </p:grpSpPr>
        <p:sp>
          <p:nvSpPr>
            <p:cNvPr id="6719" name="Google Shape;6719;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1" name="Google Shape;6721;p63"/>
          <p:cNvGrpSpPr/>
          <p:nvPr/>
        </p:nvGrpSpPr>
        <p:grpSpPr>
          <a:xfrm>
            <a:off x="6938122" y="3884910"/>
            <a:ext cx="334919" cy="334031"/>
            <a:chOff x="-30735200" y="3910925"/>
            <a:chExt cx="292225" cy="291450"/>
          </a:xfrm>
        </p:grpSpPr>
        <p:sp>
          <p:nvSpPr>
            <p:cNvPr id="6722" name="Google Shape;6722;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4" name="Google Shape;6724;p63"/>
          <p:cNvSpPr/>
          <p:nvPr/>
        </p:nvSpPr>
        <p:spPr>
          <a:xfrm>
            <a:off x="7778396" y="3473879"/>
            <a:ext cx="334919" cy="334031"/>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5" name="Google Shape;6725;p63"/>
          <p:cNvGrpSpPr/>
          <p:nvPr/>
        </p:nvGrpSpPr>
        <p:grpSpPr>
          <a:xfrm>
            <a:off x="7360282" y="1678487"/>
            <a:ext cx="329539" cy="328617"/>
            <a:chOff x="2821450" y="2957850"/>
            <a:chExt cx="259275" cy="258550"/>
          </a:xfrm>
        </p:grpSpPr>
        <p:sp>
          <p:nvSpPr>
            <p:cNvPr id="6726" name="Google Shape;6726;p63"/>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3"/>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32"/>
        <p:cNvGrpSpPr/>
        <p:nvPr/>
      </p:nvGrpSpPr>
      <p:grpSpPr>
        <a:xfrm>
          <a:off x="0" y="0"/>
          <a:ext cx="0" cy="0"/>
          <a:chOff x="0" y="0"/>
          <a:chExt cx="0" cy="0"/>
        </a:xfrm>
      </p:grpSpPr>
      <p:sp>
        <p:nvSpPr>
          <p:cNvPr id="6733" name="Google Shape;6733;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Medical Icons</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6734" name="Google Shape;6734;p64"/>
          <p:cNvSpPr/>
          <p:nvPr/>
        </p:nvSpPr>
        <p:spPr>
          <a:xfrm>
            <a:off x="1023243" y="1707705"/>
            <a:ext cx="334010" cy="297513"/>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5" name="Google Shape;6735;p64"/>
          <p:cNvGrpSpPr/>
          <p:nvPr/>
        </p:nvGrpSpPr>
        <p:grpSpPr>
          <a:xfrm>
            <a:off x="1022516" y="2111640"/>
            <a:ext cx="334886" cy="335791"/>
            <a:chOff x="-28467625" y="2331750"/>
            <a:chExt cx="296150" cy="296950"/>
          </a:xfrm>
        </p:grpSpPr>
        <p:sp>
          <p:nvSpPr>
            <p:cNvPr id="6736" name="Google Shape;6736;p64"/>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4"/>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4"/>
          <p:cNvGrpSpPr/>
          <p:nvPr/>
        </p:nvGrpSpPr>
        <p:grpSpPr>
          <a:xfrm>
            <a:off x="1035873" y="2530673"/>
            <a:ext cx="308171" cy="332257"/>
            <a:chOff x="-28461325" y="2701925"/>
            <a:chExt cx="272525" cy="293825"/>
          </a:xfrm>
        </p:grpSpPr>
        <p:sp>
          <p:nvSpPr>
            <p:cNvPr id="6739" name="Google Shape;6739;p64"/>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4"/>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4"/>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64"/>
          <p:cNvGrpSpPr/>
          <p:nvPr/>
        </p:nvGrpSpPr>
        <p:grpSpPr>
          <a:xfrm>
            <a:off x="3139340" y="1749163"/>
            <a:ext cx="334886" cy="214654"/>
            <a:chOff x="-26585200" y="2025375"/>
            <a:chExt cx="296150" cy="189825"/>
          </a:xfrm>
        </p:grpSpPr>
        <p:sp>
          <p:nvSpPr>
            <p:cNvPr id="6743" name="Google Shape;6743;p64"/>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4"/>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4"/>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4"/>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4"/>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4"/>
          <p:cNvGrpSpPr/>
          <p:nvPr/>
        </p:nvGrpSpPr>
        <p:grpSpPr>
          <a:xfrm>
            <a:off x="3139779" y="2112531"/>
            <a:ext cx="334010" cy="334010"/>
            <a:chOff x="-26584425" y="2340425"/>
            <a:chExt cx="295375" cy="295375"/>
          </a:xfrm>
        </p:grpSpPr>
        <p:sp>
          <p:nvSpPr>
            <p:cNvPr id="6749" name="Google Shape;6749;p64"/>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4"/>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4"/>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4"/>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4"/>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64"/>
          <p:cNvGrpSpPr/>
          <p:nvPr/>
        </p:nvGrpSpPr>
        <p:grpSpPr>
          <a:xfrm>
            <a:off x="3134888" y="2529683"/>
            <a:ext cx="343791" cy="334236"/>
            <a:chOff x="-26585200" y="2710400"/>
            <a:chExt cx="304025" cy="295575"/>
          </a:xfrm>
        </p:grpSpPr>
        <p:sp>
          <p:nvSpPr>
            <p:cNvPr id="6755" name="Google Shape;6755;p64"/>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4"/>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4"/>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4"/>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4"/>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4"/>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4"/>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4"/>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4"/>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4"/>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4"/>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4"/>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64"/>
          <p:cNvGrpSpPr/>
          <p:nvPr/>
        </p:nvGrpSpPr>
        <p:grpSpPr>
          <a:xfrm>
            <a:off x="5239477" y="1689471"/>
            <a:ext cx="334915" cy="334038"/>
            <a:chOff x="-24709875" y="1970225"/>
            <a:chExt cx="296175" cy="295400"/>
          </a:xfrm>
        </p:grpSpPr>
        <p:sp>
          <p:nvSpPr>
            <p:cNvPr id="6768" name="Google Shape;6768;p64"/>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4"/>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4"/>
          <p:cNvGrpSpPr/>
          <p:nvPr/>
        </p:nvGrpSpPr>
        <p:grpSpPr>
          <a:xfrm>
            <a:off x="5269754" y="2112093"/>
            <a:ext cx="274360" cy="334886"/>
            <a:chOff x="-24683100" y="2340425"/>
            <a:chExt cx="242625" cy="296150"/>
          </a:xfrm>
        </p:grpSpPr>
        <p:sp>
          <p:nvSpPr>
            <p:cNvPr id="6771" name="Google Shape;6771;p64"/>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4"/>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4"/>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4"/>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64"/>
          <p:cNvSpPr/>
          <p:nvPr/>
        </p:nvSpPr>
        <p:spPr>
          <a:xfrm>
            <a:off x="5270019" y="2529305"/>
            <a:ext cx="274332" cy="334915"/>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64"/>
          <p:cNvGrpSpPr/>
          <p:nvPr/>
        </p:nvGrpSpPr>
        <p:grpSpPr>
          <a:xfrm>
            <a:off x="7356246" y="1689471"/>
            <a:ext cx="341134" cy="334038"/>
            <a:chOff x="-22881800" y="1971800"/>
            <a:chExt cx="301675" cy="295400"/>
          </a:xfrm>
        </p:grpSpPr>
        <p:sp>
          <p:nvSpPr>
            <p:cNvPr id="6777" name="Google Shape;6777;p64"/>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4"/>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4"/>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4"/>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4"/>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4"/>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3" name="Google Shape;6783;p64"/>
          <p:cNvSpPr/>
          <p:nvPr/>
        </p:nvSpPr>
        <p:spPr>
          <a:xfrm>
            <a:off x="1457848" y="1689004"/>
            <a:ext cx="297513" cy="334915"/>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4"/>
          <p:cNvSpPr/>
          <p:nvPr/>
        </p:nvSpPr>
        <p:spPr>
          <a:xfrm>
            <a:off x="1437367" y="2112159"/>
            <a:ext cx="338477" cy="334689"/>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5" name="Google Shape;6785;p64"/>
          <p:cNvGrpSpPr/>
          <p:nvPr/>
        </p:nvGrpSpPr>
        <p:grpSpPr>
          <a:xfrm>
            <a:off x="1498540" y="2529344"/>
            <a:ext cx="215559" cy="334915"/>
            <a:chOff x="-28043900" y="2701925"/>
            <a:chExt cx="190625" cy="296175"/>
          </a:xfrm>
        </p:grpSpPr>
        <p:sp>
          <p:nvSpPr>
            <p:cNvPr id="6786" name="Google Shape;6786;p64"/>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4"/>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4"/>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4"/>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4"/>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4"/>
          <p:cNvGrpSpPr/>
          <p:nvPr/>
        </p:nvGrpSpPr>
        <p:grpSpPr>
          <a:xfrm>
            <a:off x="3553468" y="1689485"/>
            <a:ext cx="334915" cy="334010"/>
            <a:chOff x="-26215025" y="1971025"/>
            <a:chExt cx="296175" cy="295375"/>
          </a:xfrm>
        </p:grpSpPr>
        <p:sp>
          <p:nvSpPr>
            <p:cNvPr id="6792" name="Google Shape;6792;p64"/>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4"/>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4"/>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4"/>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4"/>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4"/>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4"/>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4"/>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64"/>
          <p:cNvGrpSpPr/>
          <p:nvPr/>
        </p:nvGrpSpPr>
        <p:grpSpPr>
          <a:xfrm>
            <a:off x="3553015" y="2112969"/>
            <a:ext cx="335819" cy="333134"/>
            <a:chOff x="-26215825" y="2341200"/>
            <a:chExt cx="296975" cy="294600"/>
          </a:xfrm>
        </p:grpSpPr>
        <p:sp>
          <p:nvSpPr>
            <p:cNvPr id="6801" name="Google Shape;6801;p64"/>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4"/>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64"/>
          <p:cNvGrpSpPr/>
          <p:nvPr/>
        </p:nvGrpSpPr>
        <p:grpSpPr>
          <a:xfrm>
            <a:off x="3583307" y="2529796"/>
            <a:ext cx="275237" cy="334010"/>
            <a:chOff x="-26179575" y="2710600"/>
            <a:chExt cx="243400" cy="295375"/>
          </a:xfrm>
        </p:grpSpPr>
        <p:sp>
          <p:nvSpPr>
            <p:cNvPr id="6804" name="Google Shape;6804;p64"/>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4"/>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4"/>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64"/>
          <p:cNvGrpSpPr/>
          <p:nvPr/>
        </p:nvGrpSpPr>
        <p:grpSpPr>
          <a:xfrm>
            <a:off x="5672692" y="1689485"/>
            <a:ext cx="318886" cy="334010"/>
            <a:chOff x="-24328675" y="1971025"/>
            <a:chExt cx="282000" cy="295375"/>
          </a:xfrm>
        </p:grpSpPr>
        <p:sp>
          <p:nvSpPr>
            <p:cNvPr id="6808" name="Google Shape;6808;p64"/>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4"/>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64"/>
          <p:cNvGrpSpPr/>
          <p:nvPr/>
        </p:nvGrpSpPr>
        <p:grpSpPr>
          <a:xfrm>
            <a:off x="5674926" y="2112531"/>
            <a:ext cx="314419" cy="334010"/>
            <a:chOff x="-24330250" y="2340425"/>
            <a:chExt cx="278050" cy="295375"/>
          </a:xfrm>
        </p:grpSpPr>
        <p:sp>
          <p:nvSpPr>
            <p:cNvPr id="6811" name="Google Shape;6811;p64"/>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4"/>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4"/>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4"/>
          <p:cNvGrpSpPr/>
          <p:nvPr/>
        </p:nvGrpSpPr>
        <p:grpSpPr>
          <a:xfrm>
            <a:off x="5665130" y="2529796"/>
            <a:ext cx="334010" cy="334010"/>
            <a:chOff x="-24338900" y="2710600"/>
            <a:chExt cx="295375" cy="295375"/>
          </a:xfrm>
        </p:grpSpPr>
        <p:sp>
          <p:nvSpPr>
            <p:cNvPr id="6819" name="Google Shape;6819;p64"/>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4"/>
          <p:cNvGrpSpPr/>
          <p:nvPr/>
        </p:nvGrpSpPr>
        <p:grpSpPr>
          <a:xfrm>
            <a:off x="7358918" y="2113096"/>
            <a:ext cx="335791" cy="332879"/>
            <a:chOff x="-22859750" y="2335900"/>
            <a:chExt cx="296950" cy="294375"/>
          </a:xfrm>
        </p:grpSpPr>
        <p:sp>
          <p:nvSpPr>
            <p:cNvPr id="6822" name="Google Shape;6822;p64"/>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4"/>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64"/>
          <p:cNvGrpSpPr/>
          <p:nvPr/>
        </p:nvGrpSpPr>
        <p:grpSpPr>
          <a:xfrm>
            <a:off x="1882340" y="1689470"/>
            <a:ext cx="294828" cy="334038"/>
            <a:chOff x="-27710725" y="1959200"/>
            <a:chExt cx="260725" cy="295400"/>
          </a:xfrm>
        </p:grpSpPr>
        <p:sp>
          <p:nvSpPr>
            <p:cNvPr id="6826" name="Google Shape;6826;p64"/>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64"/>
          <p:cNvGrpSpPr/>
          <p:nvPr/>
        </p:nvGrpSpPr>
        <p:grpSpPr>
          <a:xfrm>
            <a:off x="1861406" y="2170414"/>
            <a:ext cx="336696" cy="218244"/>
            <a:chOff x="-27728850" y="2382950"/>
            <a:chExt cx="297750" cy="193000"/>
          </a:xfrm>
        </p:grpSpPr>
        <p:sp>
          <p:nvSpPr>
            <p:cNvPr id="6829" name="Google Shape;6829;p64"/>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4"/>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2" name="Google Shape;6832;p64"/>
          <p:cNvSpPr/>
          <p:nvPr/>
        </p:nvSpPr>
        <p:spPr>
          <a:xfrm>
            <a:off x="1862126" y="2535765"/>
            <a:ext cx="335819" cy="321995"/>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4"/>
          <p:cNvSpPr/>
          <p:nvPr/>
        </p:nvSpPr>
        <p:spPr>
          <a:xfrm>
            <a:off x="3971900" y="1689004"/>
            <a:ext cx="334915" cy="334915"/>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4" name="Google Shape;6834;p64"/>
          <p:cNvGrpSpPr/>
          <p:nvPr/>
        </p:nvGrpSpPr>
        <p:grpSpPr>
          <a:xfrm>
            <a:off x="3971638" y="2121436"/>
            <a:ext cx="334915" cy="316200"/>
            <a:chOff x="-25844850" y="2357750"/>
            <a:chExt cx="296175" cy="279625"/>
          </a:xfrm>
        </p:grpSpPr>
        <p:sp>
          <p:nvSpPr>
            <p:cNvPr id="6835" name="Google Shape;6835;p64"/>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4"/>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4"/>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1" name="Google Shape;6841;p64"/>
          <p:cNvSpPr/>
          <p:nvPr/>
        </p:nvSpPr>
        <p:spPr>
          <a:xfrm>
            <a:off x="3969681" y="2529419"/>
            <a:ext cx="339353" cy="334689"/>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2" name="Google Shape;6842;p64"/>
          <p:cNvGrpSpPr/>
          <p:nvPr/>
        </p:nvGrpSpPr>
        <p:grpSpPr>
          <a:xfrm>
            <a:off x="6145995" y="1689471"/>
            <a:ext cx="216463" cy="334038"/>
            <a:chOff x="-23917525" y="1970225"/>
            <a:chExt cx="191425" cy="295400"/>
          </a:xfrm>
        </p:grpSpPr>
        <p:sp>
          <p:nvSpPr>
            <p:cNvPr id="6843" name="Google Shape;6843;p64"/>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4"/>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4"/>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64"/>
          <p:cNvGrpSpPr/>
          <p:nvPr/>
        </p:nvGrpSpPr>
        <p:grpSpPr>
          <a:xfrm>
            <a:off x="6103703" y="2112093"/>
            <a:ext cx="301047" cy="334886"/>
            <a:chOff x="-23952175" y="2340425"/>
            <a:chExt cx="266225" cy="296150"/>
          </a:xfrm>
        </p:grpSpPr>
        <p:sp>
          <p:nvSpPr>
            <p:cNvPr id="6847" name="Google Shape;6847;p64"/>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9" name="Google Shape;6849;p64"/>
          <p:cNvSpPr/>
          <p:nvPr/>
        </p:nvSpPr>
        <p:spPr>
          <a:xfrm>
            <a:off x="6078108" y="2530083"/>
            <a:ext cx="352725" cy="333360"/>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0" name="Google Shape;6850;p64"/>
          <p:cNvGrpSpPr/>
          <p:nvPr/>
        </p:nvGrpSpPr>
        <p:grpSpPr>
          <a:xfrm>
            <a:off x="7413691" y="2528453"/>
            <a:ext cx="226245" cy="336696"/>
            <a:chOff x="-22811700" y="2700350"/>
            <a:chExt cx="200075" cy="297750"/>
          </a:xfrm>
        </p:grpSpPr>
        <p:sp>
          <p:nvSpPr>
            <p:cNvPr id="6851" name="Google Shape;6851;p64"/>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4"/>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4"/>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4"/>
          <p:cNvGrpSpPr/>
          <p:nvPr/>
        </p:nvGrpSpPr>
        <p:grpSpPr>
          <a:xfrm>
            <a:off x="2286183" y="1689032"/>
            <a:ext cx="335791" cy="334915"/>
            <a:chOff x="-27358650" y="1961575"/>
            <a:chExt cx="296950" cy="296175"/>
          </a:xfrm>
        </p:grpSpPr>
        <p:sp>
          <p:nvSpPr>
            <p:cNvPr id="6855" name="Google Shape;6855;p64"/>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4"/>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7" name="Google Shape;6857;p64"/>
          <p:cNvSpPr/>
          <p:nvPr/>
        </p:nvSpPr>
        <p:spPr>
          <a:xfrm>
            <a:off x="2325643" y="2112470"/>
            <a:ext cx="257427" cy="334067"/>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4"/>
          <p:cNvSpPr/>
          <p:nvPr/>
        </p:nvSpPr>
        <p:spPr>
          <a:xfrm>
            <a:off x="2286461" y="2529305"/>
            <a:ext cx="335791" cy="334915"/>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4"/>
          <p:cNvSpPr/>
          <p:nvPr/>
        </p:nvSpPr>
        <p:spPr>
          <a:xfrm>
            <a:off x="4415734" y="1689895"/>
            <a:ext cx="304638" cy="333134"/>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64"/>
          <p:cNvGrpSpPr/>
          <p:nvPr/>
        </p:nvGrpSpPr>
        <p:grpSpPr>
          <a:xfrm>
            <a:off x="4399008" y="2122327"/>
            <a:ext cx="337572" cy="314419"/>
            <a:chOff x="-25477800" y="2357750"/>
            <a:chExt cx="298525" cy="278050"/>
          </a:xfrm>
        </p:grpSpPr>
        <p:sp>
          <p:nvSpPr>
            <p:cNvPr id="6861" name="Google Shape;6861;p64"/>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3" name="Google Shape;6863;p64"/>
          <p:cNvSpPr/>
          <p:nvPr/>
        </p:nvSpPr>
        <p:spPr>
          <a:xfrm>
            <a:off x="4400157" y="2529687"/>
            <a:ext cx="335791" cy="334151"/>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4" name="Google Shape;6864;p64"/>
          <p:cNvGrpSpPr/>
          <p:nvPr/>
        </p:nvGrpSpPr>
        <p:grpSpPr>
          <a:xfrm>
            <a:off x="6512437" y="1689485"/>
            <a:ext cx="334915" cy="334010"/>
            <a:chOff x="-23599325" y="1971025"/>
            <a:chExt cx="296175" cy="295375"/>
          </a:xfrm>
        </p:grpSpPr>
        <p:sp>
          <p:nvSpPr>
            <p:cNvPr id="6865" name="Google Shape;6865;p64"/>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7" name="Google Shape;6867;p64"/>
          <p:cNvSpPr/>
          <p:nvPr/>
        </p:nvSpPr>
        <p:spPr>
          <a:xfrm>
            <a:off x="6513129" y="2111607"/>
            <a:ext cx="334010" cy="335791"/>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6510896" y="2539991"/>
            <a:ext cx="338477" cy="313543"/>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4"/>
          <p:cNvSpPr/>
          <p:nvPr/>
        </p:nvSpPr>
        <p:spPr>
          <a:xfrm>
            <a:off x="7778709" y="1689004"/>
            <a:ext cx="336696" cy="334915"/>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0" name="Google Shape;6870;p64"/>
          <p:cNvGrpSpPr/>
          <p:nvPr/>
        </p:nvGrpSpPr>
        <p:grpSpPr>
          <a:xfrm>
            <a:off x="2705151" y="1689145"/>
            <a:ext cx="341134" cy="334689"/>
            <a:chOff x="-26993200" y="1961775"/>
            <a:chExt cx="301675" cy="295975"/>
          </a:xfrm>
        </p:grpSpPr>
        <p:sp>
          <p:nvSpPr>
            <p:cNvPr id="6871" name="Google Shape;6871;p64"/>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4"/>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4"/>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64"/>
          <p:cNvGrpSpPr/>
          <p:nvPr/>
        </p:nvGrpSpPr>
        <p:grpSpPr>
          <a:xfrm>
            <a:off x="2728756" y="2112531"/>
            <a:ext cx="293923" cy="334010"/>
            <a:chOff x="-26970350" y="2332550"/>
            <a:chExt cx="259925" cy="295375"/>
          </a:xfrm>
        </p:grpSpPr>
        <p:sp>
          <p:nvSpPr>
            <p:cNvPr id="6875" name="Google Shape;6875;p64"/>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4"/>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64"/>
          <p:cNvGrpSpPr/>
          <p:nvPr/>
        </p:nvGrpSpPr>
        <p:grpSpPr>
          <a:xfrm>
            <a:off x="2709165" y="2559635"/>
            <a:ext cx="333105" cy="274332"/>
            <a:chOff x="-26986100" y="2735800"/>
            <a:chExt cx="294575" cy="242600"/>
          </a:xfrm>
        </p:grpSpPr>
        <p:sp>
          <p:nvSpPr>
            <p:cNvPr id="6878" name="Google Shape;6878;p64"/>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0" name="Google Shape;6880;p64"/>
          <p:cNvSpPr/>
          <p:nvPr/>
        </p:nvSpPr>
        <p:spPr>
          <a:xfrm>
            <a:off x="4817871" y="1689457"/>
            <a:ext cx="334010" cy="33401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1" name="Google Shape;6881;p64"/>
          <p:cNvGrpSpPr/>
          <p:nvPr/>
        </p:nvGrpSpPr>
        <p:grpSpPr>
          <a:xfrm>
            <a:off x="4817616" y="2112093"/>
            <a:ext cx="334010" cy="334886"/>
            <a:chOff x="-25104475" y="2340425"/>
            <a:chExt cx="295375" cy="296150"/>
          </a:xfrm>
        </p:grpSpPr>
        <p:sp>
          <p:nvSpPr>
            <p:cNvPr id="6882" name="Google Shape;6882;p64"/>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4"/>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4"/>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4"/>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1" name="Google Shape;6891;p64"/>
          <p:cNvSpPr/>
          <p:nvPr/>
        </p:nvSpPr>
        <p:spPr>
          <a:xfrm>
            <a:off x="4816090" y="2572063"/>
            <a:ext cx="337572" cy="249398"/>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2" name="Google Shape;6892;p64"/>
          <p:cNvGrpSpPr/>
          <p:nvPr/>
        </p:nvGrpSpPr>
        <p:grpSpPr>
          <a:xfrm>
            <a:off x="6935871" y="1689032"/>
            <a:ext cx="335791" cy="334915"/>
            <a:chOff x="-23229925" y="1970225"/>
            <a:chExt cx="296950" cy="296175"/>
          </a:xfrm>
        </p:grpSpPr>
        <p:sp>
          <p:nvSpPr>
            <p:cNvPr id="6893" name="Google Shape;6893;p64"/>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4"/>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4"/>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64"/>
          <p:cNvGrpSpPr/>
          <p:nvPr/>
        </p:nvGrpSpPr>
        <p:grpSpPr>
          <a:xfrm>
            <a:off x="6975944" y="2111641"/>
            <a:ext cx="255646" cy="335791"/>
            <a:chOff x="-23177950" y="2340425"/>
            <a:chExt cx="226075" cy="296950"/>
          </a:xfrm>
        </p:grpSpPr>
        <p:sp>
          <p:nvSpPr>
            <p:cNvPr id="6898" name="Google Shape;6898;p64"/>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4"/>
          <p:cNvGrpSpPr/>
          <p:nvPr/>
        </p:nvGrpSpPr>
        <p:grpSpPr>
          <a:xfrm>
            <a:off x="6936309" y="2529344"/>
            <a:ext cx="334915" cy="334915"/>
            <a:chOff x="-23229150" y="2710600"/>
            <a:chExt cx="296175" cy="296175"/>
          </a:xfrm>
        </p:grpSpPr>
        <p:sp>
          <p:nvSpPr>
            <p:cNvPr id="6901" name="Google Shape;6901;p64"/>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4"/>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64"/>
          <p:cNvSpPr/>
          <p:nvPr/>
        </p:nvSpPr>
        <p:spPr>
          <a:xfrm>
            <a:off x="7779599" y="2112498"/>
            <a:ext cx="334915" cy="33401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64"/>
          <p:cNvGrpSpPr/>
          <p:nvPr/>
        </p:nvGrpSpPr>
        <p:grpSpPr>
          <a:xfrm>
            <a:off x="1021159" y="3058276"/>
            <a:ext cx="337600" cy="293047"/>
            <a:chOff x="-28462125" y="3199700"/>
            <a:chExt cx="298550" cy="259150"/>
          </a:xfrm>
        </p:grpSpPr>
        <p:sp>
          <p:nvSpPr>
            <p:cNvPr id="6905" name="Google Shape;6905;p6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64"/>
          <p:cNvGrpSpPr/>
          <p:nvPr/>
        </p:nvGrpSpPr>
        <p:grpSpPr>
          <a:xfrm>
            <a:off x="1022064" y="3449815"/>
            <a:ext cx="335791" cy="334915"/>
            <a:chOff x="-28461325" y="3545475"/>
            <a:chExt cx="296950" cy="296175"/>
          </a:xfrm>
        </p:grpSpPr>
        <p:sp>
          <p:nvSpPr>
            <p:cNvPr id="6909" name="Google Shape;6909;p6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64"/>
          <p:cNvGrpSpPr/>
          <p:nvPr/>
        </p:nvGrpSpPr>
        <p:grpSpPr>
          <a:xfrm>
            <a:off x="1018487" y="3884028"/>
            <a:ext cx="342943" cy="334886"/>
            <a:chOff x="-28463700" y="3914875"/>
            <a:chExt cx="303275" cy="296150"/>
          </a:xfrm>
        </p:grpSpPr>
        <p:sp>
          <p:nvSpPr>
            <p:cNvPr id="6916" name="Google Shape;6916;p6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4"/>
          <p:cNvGrpSpPr/>
          <p:nvPr/>
        </p:nvGrpSpPr>
        <p:grpSpPr>
          <a:xfrm>
            <a:off x="3139779" y="3097020"/>
            <a:ext cx="334010" cy="215559"/>
            <a:chOff x="-26573400" y="3224125"/>
            <a:chExt cx="295375" cy="190625"/>
          </a:xfrm>
        </p:grpSpPr>
        <p:sp>
          <p:nvSpPr>
            <p:cNvPr id="6919" name="Google Shape;6919;p6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1" name="Google Shape;6921;p64"/>
          <p:cNvGrpSpPr/>
          <p:nvPr/>
        </p:nvGrpSpPr>
        <p:grpSpPr>
          <a:xfrm>
            <a:off x="3139779" y="3450254"/>
            <a:ext cx="334010" cy="334038"/>
            <a:chOff x="-26573400" y="3546250"/>
            <a:chExt cx="295375" cy="295400"/>
          </a:xfrm>
        </p:grpSpPr>
        <p:sp>
          <p:nvSpPr>
            <p:cNvPr id="6922" name="Google Shape;6922;p6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64"/>
          <p:cNvGrpSpPr/>
          <p:nvPr/>
        </p:nvGrpSpPr>
        <p:grpSpPr>
          <a:xfrm>
            <a:off x="3128655" y="3884339"/>
            <a:ext cx="356259" cy="334264"/>
            <a:chOff x="-26583625" y="3917025"/>
            <a:chExt cx="315050" cy="295600"/>
          </a:xfrm>
        </p:grpSpPr>
        <p:sp>
          <p:nvSpPr>
            <p:cNvPr id="6928" name="Google Shape;6928;p6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64"/>
          <p:cNvSpPr/>
          <p:nvPr/>
        </p:nvSpPr>
        <p:spPr>
          <a:xfrm>
            <a:off x="5239728" y="3037749"/>
            <a:ext cx="334915" cy="33401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64"/>
          <p:cNvGrpSpPr/>
          <p:nvPr/>
        </p:nvGrpSpPr>
        <p:grpSpPr>
          <a:xfrm>
            <a:off x="5269754" y="3449815"/>
            <a:ext cx="274360" cy="334915"/>
            <a:chOff x="-24694925" y="3518700"/>
            <a:chExt cx="242625" cy="296175"/>
          </a:xfrm>
        </p:grpSpPr>
        <p:sp>
          <p:nvSpPr>
            <p:cNvPr id="6934" name="Google Shape;6934;p6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4"/>
          <p:cNvGrpSpPr/>
          <p:nvPr/>
        </p:nvGrpSpPr>
        <p:grpSpPr>
          <a:xfrm>
            <a:off x="5269315" y="3884014"/>
            <a:ext cx="275237" cy="334915"/>
            <a:chOff x="-24709100" y="3888875"/>
            <a:chExt cx="243400" cy="296175"/>
          </a:xfrm>
        </p:grpSpPr>
        <p:sp>
          <p:nvSpPr>
            <p:cNvPr id="6939" name="Google Shape;6939;p6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64"/>
          <p:cNvGrpSpPr/>
          <p:nvPr/>
        </p:nvGrpSpPr>
        <p:grpSpPr>
          <a:xfrm>
            <a:off x="7357589" y="3038896"/>
            <a:ext cx="338448" cy="331805"/>
            <a:chOff x="-22863675" y="3131775"/>
            <a:chExt cx="299300" cy="293425"/>
          </a:xfrm>
        </p:grpSpPr>
        <p:sp>
          <p:nvSpPr>
            <p:cNvPr id="6943" name="Google Shape;6943;p6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64"/>
          <p:cNvGrpSpPr/>
          <p:nvPr/>
        </p:nvGrpSpPr>
        <p:grpSpPr>
          <a:xfrm>
            <a:off x="1458906" y="3037356"/>
            <a:ext cx="294828" cy="334886"/>
            <a:chOff x="-28069875" y="3175300"/>
            <a:chExt cx="260725" cy="296150"/>
          </a:xfrm>
        </p:grpSpPr>
        <p:sp>
          <p:nvSpPr>
            <p:cNvPr id="6947" name="Google Shape;6947;p6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64"/>
          <p:cNvSpPr/>
          <p:nvPr/>
        </p:nvSpPr>
        <p:spPr>
          <a:xfrm>
            <a:off x="1439162" y="3450769"/>
            <a:ext cx="334886" cy="332908"/>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64"/>
          <p:cNvGrpSpPr/>
          <p:nvPr/>
        </p:nvGrpSpPr>
        <p:grpSpPr>
          <a:xfrm>
            <a:off x="1498088" y="3884467"/>
            <a:ext cx="216463" cy="334010"/>
            <a:chOff x="-28032075" y="3916450"/>
            <a:chExt cx="191425" cy="295375"/>
          </a:xfrm>
        </p:grpSpPr>
        <p:sp>
          <p:nvSpPr>
            <p:cNvPr id="6958" name="Google Shape;6958;p6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64"/>
          <p:cNvGrpSpPr/>
          <p:nvPr/>
        </p:nvGrpSpPr>
        <p:grpSpPr>
          <a:xfrm>
            <a:off x="3553468" y="3037342"/>
            <a:ext cx="334915" cy="334915"/>
            <a:chOff x="-26201650" y="3176075"/>
            <a:chExt cx="296175" cy="296175"/>
          </a:xfrm>
        </p:grpSpPr>
        <p:sp>
          <p:nvSpPr>
            <p:cNvPr id="6962" name="Google Shape;6962;p6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64"/>
          <p:cNvGrpSpPr/>
          <p:nvPr/>
        </p:nvGrpSpPr>
        <p:grpSpPr>
          <a:xfrm>
            <a:off x="3553016" y="3450268"/>
            <a:ext cx="335819" cy="334010"/>
            <a:chOff x="-26204800" y="3547050"/>
            <a:chExt cx="296975" cy="295375"/>
          </a:xfrm>
        </p:grpSpPr>
        <p:sp>
          <p:nvSpPr>
            <p:cNvPr id="6965" name="Google Shape;6965;p6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7" name="Google Shape;6967;p64"/>
          <p:cNvSpPr/>
          <p:nvPr/>
        </p:nvSpPr>
        <p:spPr>
          <a:xfrm>
            <a:off x="3584025" y="3883959"/>
            <a:ext cx="274332" cy="334915"/>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8" name="Google Shape;6968;p64"/>
          <p:cNvGrpSpPr/>
          <p:nvPr/>
        </p:nvGrpSpPr>
        <p:grpSpPr>
          <a:xfrm>
            <a:off x="5668240" y="3037342"/>
            <a:ext cx="327791" cy="334915"/>
            <a:chOff x="-24353875" y="3147725"/>
            <a:chExt cx="289875" cy="296175"/>
          </a:xfrm>
        </p:grpSpPr>
        <p:sp>
          <p:nvSpPr>
            <p:cNvPr id="6969" name="Google Shape;6969;p6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4"/>
          <p:cNvGrpSpPr/>
          <p:nvPr/>
        </p:nvGrpSpPr>
        <p:grpSpPr>
          <a:xfrm>
            <a:off x="5675816" y="3450253"/>
            <a:ext cx="312638" cy="334038"/>
            <a:chOff x="-24344425" y="3519475"/>
            <a:chExt cx="276475" cy="295400"/>
          </a:xfrm>
        </p:grpSpPr>
        <p:sp>
          <p:nvSpPr>
            <p:cNvPr id="6972" name="Google Shape;6972;p6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4"/>
          <p:cNvGrpSpPr/>
          <p:nvPr/>
        </p:nvGrpSpPr>
        <p:grpSpPr>
          <a:xfrm>
            <a:off x="5666020" y="3886247"/>
            <a:ext cx="332229" cy="330448"/>
            <a:chOff x="-24353075" y="3891250"/>
            <a:chExt cx="293800" cy="292225"/>
          </a:xfrm>
        </p:grpSpPr>
        <p:sp>
          <p:nvSpPr>
            <p:cNvPr id="6975" name="Google Shape;6975;p6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64"/>
          <p:cNvGrpSpPr/>
          <p:nvPr/>
        </p:nvGrpSpPr>
        <p:grpSpPr>
          <a:xfrm>
            <a:off x="7358918" y="3450465"/>
            <a:ext cx="335791" cy="333614"/>
            <a:chOff x="-22845575" y="3504075"/>
            <a:chExt cx="296950" cy="295025"/>
          </a:xfrm>
        </p:grpSpPr>
        <p:sp>
          <p:nvSpPr>
            <p:cNvPr id="6978" name="Google Shape;6978;p6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4"/>
          <p:cNvGrpSpPr/>
          <p:nvPr/>
        </p:nvGrpSpPr>
        <p:grpSpPr>
          <a:xfrm>
            <a:off x="1887683" y="3037794"/>
            <a:ext cx="284142" cy="334010"/>
            <a:chOff x="-27691025" y="3175300"/>
            <a:chExt cx="251275" cy="295375"/>
          </a:xfrm>
        </p:grpSpPr>
        <p:sp>
          <p:nvSpPr>
            <p:cNvPr id="6981" name="Google Shape;6981;p6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64"/>
          <p:cNvGrpSpPr/>
          <p:nvPr/>
        </p:nvGrpSpPr>
        <p:grpSpPr>
          <a:xfrm>
            <a:off x="1861406" y="3509055"/>
            <a:ext cx="336696" cy="216435"/>
            <a:chOff x="-27721750" y="3598250"/>
            <a:chExt cx="297750" cy="191400"/>
          </a:xfrm>
        </p:grpSpPr>
        <p:sp>
          <p:nvSpPr>
            <p:cNvPr id="6986" name="Google Shape;6986;p6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64"/>
          <p:cNvGrpSpPr/>
          <p:nvPr/>
        </p:nvGrpSpPr>
        <p:grpSpPr>
          <a:xfrm>
            <a:off x="1862735" y="3889640"/>
            <a:ext cx="334038" cy="323663"/>
            <a:chOff x="-27719400" y="3925600"/>
            <a:chExt cx="295400" cy="286225"/>
          </a:xfrm>
        </p:grpSpPr>
        <p:sp>
          <p:nvSpPr>
            <p:cNvPr id="6989" name="Google Shape;6989;p6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4"/>
          <p:cNvGrpSpPr/>
          <p:nvPr/>
        </p:nvGrpSpPr>
        <p:grpSpPr>
          <a:xfrm>
            <a:off x="3971200" y="3036904"/>
            <a:ext cx="335791" cy="335791"/>
            <a:chOff x="-25834600" y="3176875"/>
            <a:chExt cx="296950" cy="296950"/>
          </a:xfrm>
        </p:grpSpPr>
        <p:sp>
          <p:nvSpPr>
            <p:cNvPr id="6992" name="Google Shape;6992;p6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4"/>
          <p:cNvGrpSpPr/>
          <p:nvPr/>
        </p:nvGrpSpPr>
        <p:grpSpPr>
          <a:xfrm>
            <a:off x="3971200" y="3460064"/>
            <a:ext cx="335791" cy="314419"/>
            <a:chOff x="-25834600" y="3564375"/>
            <a:chExt cx="296950" cy="278050"/>
          </a:xfrm>
        </p:grpSpPr>
        <p:sp>
          <p:nvSpPr>
            <p:cNvPr id="6998" name="Google Shape;6998;p6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64"/>
          <p:cNvGrpSpPr/>
          <p:nvPr/>
        </p:nvGrpSpPr>
        <p:grpSpPr>
          <a:xfrm>
            <a:off x="3969419" y="3884127"/>
            <a:ext cx="339353" cy="334689"/>
            <a:chOff x="-25834600" y="3915850"/>
            <a:chExt cx="300100" cy="295975"/>
          </a:xfrm>
        </p:grpSpPr>
        <p:sp>
          <p:nvSpPr>
            <p:cNvPr id="7007" name="Google Shape;7007;p6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64"/>
          <p:cNvGrpSpPr/>
          <p:nvPr/>
        </p:nvGrpSpPr>
        <p:grpSpPr>
          <a:xfrm>
            <a:off x="6145557" y="3038218"/>
            <a:ext cx="217340" cy="333162"/>
            <a:chOff x="-23930925" y="3149300"/>
            <a:chExt cx="192200" cy="294625"/>
          </a:xfrm>
        </p:grpSpPr>
        <p:sp>
          <p:nvSpPr>
            <p:cNvPr id="7011" name="Google Shape;7011;p6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64"/>
          <p:cNvGrpSpPr/>
          <p:nvPr/>
        </p:nvGrpSpPr>
        <p:grpSpPr>
          <a:xfrm>
            <a:off x="6104579" y="3450253"/>
            <a:ext cx="299294" cy="334038"/>
            <a:chOff x="-23962425" y="3519475"/>
            <a:chExt cx="264675" cy="295400"/>
          </a:xfrm>
        </p:grpSpPr>
        <p:sp>
          <p:nvSpPr>
            <p:cNvPr id="7016" name="Google Shape;7016;p6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8" name="Google Shape;7018;p64"/>
          <p:cNvSpPr/>
          <p:nvPr/>
        </p:nvSpPr>
        <p:spPr>
          <a:xfrm>
            <a:off x="6076327" y="3887945"/>
            <a:ext cx="356287" cy="326943"/>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9" name="Google Shape;7019;p64"/>
          <p:cNvGrpSpPr/>
          <p:nvPr/>
        </p:nvGrpSpPr>
        <p:grpSpPr>
          <a:xfrm>
            <a:off x="7413239" y="3884466"/>
            <a:ext cx="227149" cy="334010"/>
            <a:chOff x="-22788075" y="3904625"/>
            <a:chExt cx="200875" cy="295375"/>
          </a:xfrm>
        </p:grpSpPr>
        <p:sp>
          <p:nvSpPr>
            <p:cNvPr id="7020" name="Google Shape;7020;p6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64"/>
          <p:cNvGrpSpPr/>
          <p:nvPr/>
        </p:nvGrpSpPr>
        <p:grpSpPr>
          <a:xfrm>
            <a:off x="2285731" y="3037356"/>
            <a:ext cx="336696" cy="334886"/>
            <a:chOff x="-27351575" y="3175300"/>
            <a:chExt cx="297750" cy="296150"/>
          </a:xfrm>
        </p:grpSpPr>
        <p:sp>
          <p:nvSpPr>
            <p:cNvPr id="7025" name="Google Shape;7025;p6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4"/>
          <p:cNvGrpSpPr/>
          <p:nvPr/>
        </p:nvGrpSpPr>
        <p:grpSpPr>
          <a:xfrm>
            <a:off x="2326270" y="3449702"/>
            <a:ext cx="255617" cy="335141"/>
            <a:chOff x="-27313750" y="3545275"/>
            <a:chExt cx="226050" cy="296375"/>
          </a:xfrm>
        </p:grpSpPr>
        <p:sp>
          <p:nvSpPr>
            <p:cNvPr id="7030" name="Google Shape;7030;p6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64"/>
          <p:cNvGrpSpPr/>
          <p:nvPr/>
        </p:nvGrpSpPr>
        <p:grpSpPr>
          <a:xfrm>
            <a:off x="2285731" y="3882233"/>
            <a:ext cx="336696" cy="338477"/>
            <a:chOff x="-27351575" y="3915650"/>
            <a:chExt cx="297750" cy="299325"/>
          </a:xfrm>
        </p:grpSpPr>
        <p:sp>
          <p:nvSpPr>
            <p:cNvPr id="7034" name="Google Shape;7034;p6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64"/>
          <p:cNvGrpSpPr/>
          <p:nvPr/>
        </p:nvGrpSpPr>
        <p:grpSpPr>
          <a:xfrm>
            <a:off x="4416366" y="3037243"/>
            <a:ext cx="302857" cy="335113"/>
            <a:chOff x="-25445525" y="3175900"/>
            <a:chExt cx="267825" cy="296350"/>
          </a:xfrm>
        </p:grpSpPr>
        <p:sp>
          <p:nvSpPr>
            <p:cNvPr id="7037" name="Google Shape;7037;p6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64"/>
          <p:cNvGrpSpPr/>
          <p:nvPr/>
        </p:nvGrpSpPr>
        <p:grpSpPr>
          <a:xfrm>
            <a:off x="4399008" y="3460516"/>
            <a:ext cx="337572" cy="313514"/>
            <a:chOff x="-25465200" y="3565175"/>
            <a:chExt cx="298525" cy="277250"/>
          </a:xfrm>
        </p:grpSpPr>
        <p:sp>
          <p:nvSpPr>
            <p:cNvPr id="7041" name="Google Shape;7041;p6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64"/>
          <p:cNvGrpSpPr/>
          <p:nvPr/>
        </p:nvGrpSpPr>
        <p:grpSpPr>
          <a:xfrm>
            <a:off x="4398570" y="3884749"/>
            <a:ext cx="338448" cy="333445"/>
            <a:chOff x="-25465200" y="3916150"/>
            <a:chExt cx="299300" cy="294875"/>
          </a:xfrm>
        </p:grpSpPr>
        <p:sp>
          <p:nvSpPr>
            <p:cNvPr id="7044" name="Google Shape;7044;p6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64"/>
          <p:cNvGrpSpPr/>
          <p:nvPr/>
        </p:nvGrpSpPr>
        <p:grpSpPr>
          <a:xfrm>
            <a:off x="6512889" y="3037356"/>
            <a:ext cx="334010" cy="334886"/>
            <a:chOff x="-23615075" y="3148525"/>
            <a:chExt cx="295375" cy="296150"/>
          </a:xfrm>
        </p:grpSpPr>
        <p:sp>
          <p:nvSpPr>
            <p:cNvPr id="7047" name="Google Shape;7047;p6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1" name="Google Shape;7051;p64"/>
          <p:cNvSpPr/>
          <p:nvPr/>
        </p:nvSpPr>
        <p:spPr>
          <a:xfrm>
            <a:off x="6510896" y="3449270"/>
            <a:ext cx="338477" cy="335904"/>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2" name="Google Shape;7052;p64"/>
          <p:cNvGrpSpPr/>
          <p:nvPr/>
        </p:nvGrpSpPr>
        <p:grpSpPr>
          <a:xfrm>
            <a:off x="6512437" y="3893810"/>
            <a:ext cx="334915" cy="315324"/>
            <a:chOff x="-23615075" y="3906200"/>
            <a:chExt cx="296175" cy="278850"/>
          </a:xfrm>
        </p:grpSpPr>
        <p:sp>
          <p:nvSpPr>
            <p:cNvPr id="7053" name="Google Shape;7053;p6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64"/>
          <p:cNvSpPr/>
          <p:nvPr/>
        </p:nvSpPr>
        <p:spPr>
          <a:xfrm>
            <a:off x="7780052" y="3038187"/>
            <a:ext cx="334010" cy="333134"/>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64"/>
          <p:cNvGrpSpPr/>
          <p:nvPr/>
        </p:nvGrpSpPr>
        <p:grpSpPr>
          <a:xfrm>
            <a:off x="2707822" y="3037469"/>
            <a:ext cx="335791" cy="334660"/>
            <a:chOff x="-26980600" y="3175500"/>
            <a:chExt cx="296950" cy="295950"/>
          </a:xfrm>
        </p:grpSpPr>
        <p:sp>
          <p:nvSpPr>
            <p:cNvPr id="7058" name="Google Shape;7058;p6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64"/>
          <p:cNvSpPr/>
          <p:nvPr/>
        </p:nvSpPr>
        <p:spPr>
          <a:xfrm>
            <a:off x="2729030" y="3450203"/>
            <a:ext cx="293923" cy="334038"/>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64"/>
          <p:cNvGrpSpPr/>
          <p:nvPr/>
        </p:nvGrpSpPr>
        <p:grpSpPr>
          <a:xfrm>
            <a:off x="2708275" y="3914292"/>
            <a:ext cx="334886" cy="274360"/>
            <a:chOff x="-26981375" y="3951875"/>
            <a:chExt cx="296150" cy="242625"/>
          </a:xfrm>
        </p:grpSpPr>
        <p:sp>
          <p:nvSpPr>
            <p:cNvPr id="7063" name="Google Shape;7063;p6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64"/>
          <p:cNvGrpSpPr/>
          <p:nvPr/>
        </p:nvGrpSpPr>
        <p:grpSpPr>
          <a:xfrm>
            <a:off x="4817602" y="3036451"/>
            <a:ext cx="334038" cy="336696"/>
            <a:chOff x="-25094250" y="3176075"/>
            <a:chExt cx="295400" cy="297750"/>
          </a:xfrm>
        </p:grpSpPr>
        <p:sp>
          <p:nvSpPr>
            <p:cNvPr id="7067" name="Google Shape;7067;p6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64"/>
          <p:cNvGrpSpPr/>
          <p:nvPr/>
        </p:nvGrpSpPr>
        <p:grpSpPr>
          <a:xfrm>
            <a:off x="4817602" y="3450268"/>
            <a:ext cx="334038" cy="334010"/>
            <a:chOff x="-25094250" y="3547050"/>
            <a:chExt cx="295400" cy="295375"/>
          </a:xfrm>
        </p:grpSpPr>
        <p:sp>
          <p:nvSpPr>
            <p:cNvPr id="7071" name="Google Shape;7071;p6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6" name="Google Shape;7076;p64"/>
          <p:cNvSpPr/>
          <p:nvPr/>
        </p:nvSpPr>
        <p:spPr>
          <a:xfrm>
            <a:off x="4817419" y="3936625"/>
            <a:ext cx="334915" cy="229581"/>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7" name="Google Shape;7077;p64"/>
          <p:cNvGrpSpPr/>
          <p:nvPr/>
        </p:nvGrpSpPr>
        <p:grpSpPr>
          <a:xfrm>
            <a:off x="6936323" y="3037356"/>
            <a:ext cx="334886" cy="334886"/>
            <a:chOff x="-23245675" y="3148525"/>
            <a:chExt cx="296150" cy="296150"/>
          </a:xfrm>
        </p:grpSpPr>
        <p:sp>
          <p:nvSpPr>
            <p:cNvPr id="7078" name="Google Shape;7078;p6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64"/>
          <p:cNvSpPr/>
          <p:nvPr/>
        </p:nvSpPr>
        <p:spPr>
          <a:xfrm>
            <a:off x="6976180" y="3450203"/>
            <a:ext cx="255646" cy="334038"/>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64"/>
          <p:cNvGrpSpPr/>
          <p:nvPr/>
        </p:nvGrpSpPr>
        <p:grpSpPr>
          <a:xfrm>
            <a:off x="6936762" y="3884028"/>
            <a:ext cx="334010" cy="334886"/>
            <a:chOff x="-23244900" y="3888100"/>
            <a:chExt cx="295375" cy="296150"/>
          </a:xfrm>
        </p:grpSpPr>
        <p:sp>
          <p:nvSpPr>
            <p:cNvPr id="7083" name="Google Shape;7083;p6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4" name="Google Shape;7094;p64"/>
          <p:cNvSpPr/>
          <p:nvPr/>
        </p:nvSpPr>
        <p:spPr>
          <a:xfrm>
            <a:off x="7779147" y="3449327"/>
            <a:ext cx="335819" cy="335791"/>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98"/>
        <p:cNvGrpSpPr/>
        <p:nvPr/>
      </p:nvGrpSpPr>
      <p:grpSpPr>
        <a:xfrm>
          <a:off x="0" y="0"/>
          <a:ext cx="0" cy="0"/>
          <a:chOff x="0" y="0"/>
          <a:chExt cx="0" cy="0"/>
        </a:xfrm>
      </p:grpSpPr>
      <p:sp>
        <p:nvSpPr>
          <p:cNvPr id="7099" name="Google Shape;7099;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Nature Icons</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7100" name="Google Shape;7100;p65"/>
          <p:cNvSpPr/>
          <p:nvPr/>
        </p:nvSpPr>
        <p:spPr>
          <a:xfrm>
            <a:off x="1072928" y="1676467"/>
            <a:ext cx="259238" cy="340091"/>
          </a:xfrm>
          <a:custGeom>
            <a:avLst/>
            <a:gdLst/>
            <a:ahLst/>
            <a:cxnLst/>
            <a:rect l="l" t="t" r="r" b="b"/>
            <a:pathLst>
              <a:path w="9295" h="12194" extrusionOk="0">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1" name="Google Shape;7101;p65"/>
          <p:cNvGrpSpPr/>
          <p:nvPr/>
        </p:nvGrpSpPr>
        <p:grpSpPr>
          <a:xfrm>
            <a:off x="1032281" y="2096112"/>
            <a:ext cx="341820" cy="341736"/>
            <a:chOff x="-21298675" y="2414425"/>
            <a:chExt cx="306400" cy="306325"/>
          </a:xfrm>
        </p:grpSpPr>
        <p:sp>
          <p:nvSpPr>
            <p:cNvPr id="7102" name="Google Shape;7102;p65"/>
            <p:cNvSpPr/>
            <p:nvPr/>
          </p:nvSpPr>
          <p:spPr>
            <a:xfrm>
              <a:off x="-21083650" y="2444575"/>
              <a:ext cx="20500" cy="18525"/>
            </a:xfrm>
            <a:custGeom>
              <a:avLst/>
              <a:gdLst/>
              <a:ahLst/>
              <a:cxnLst/>
              <a:rect l="l" t="t" r="r" b="b"/>
              <a:pathLst>
                <a:path w="820" h="741" extrusionOk="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5"/>
            <p:cNvSpPr/>
            <p:nvPr/>
          </p:nvSpPr>
          <p:spPr>
            <a:xfrm>
              <a:off x="-21298675" y="2414425"/>
              <a:ext cx="306400" cy="306325"/>
            </a:xfrm>
            <a:custGeom>
              <a:avLst/>
              <a:gdLst/>
              <a:ahLst/>
              <a:cxnLst/>
              <a:rect l="l" t="t" r="r" b="b"/>
              <a:pathLst>
                <a:path w="12256" h="12253" extrusionOk="0">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5"/>
            <p:cNvSpPr/>
            <p:nvPr/>
          </p:nvSpPr>
          <p:spPr>
            <a:xfrm>
              <a:off x="-21171875" y="2521375"/>
              <a:ext cx="73275" cy="66100"/>
            </a:xfrm>
            <a:custGeom>
              <a:avLst/>
              <a:gdLst/>
              <a:ahLst/>
              <a:cxnLst/>
              <a:rect l="l" t="t" r="r" b="b"/>
              <a:pathLst>
                <a:path w="2931" h="2644" extrusionOk="0">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5"/>
          <p:cNvGrpSpPr/>
          <p:nvPr/>
        </p:nvGrpSpPr>
        <p:grpSpPr>
          <a:xfrm>
            <a:off x="1031834" y="2520890"/>
            <a:ext cx="342712" cy="319647"/>
            <a:chOff x="-21299475" y="2798025"/>
            <a:chExt cx="307200" cy="286525"/>
          </a:xfrm>
        </p:grpSpPr>
        <p:sp>
          <p:nvSpPr>
            <p:cNvPr id="7106" name="Google Shape;7106;p65"/>
            <p:cNvSpPr/>
            <p:nvPr/>
          </p:nvSpPr>
          <p:spPr>
            <a:xfrm>
              <a:off x="-21153750" y="2798025"/>
              <a:ext cx="17350" cy="53575"/>
            </a:xfrm>
            <a:custGeom>
              <a:avLst/>
              <a:gdLst/>
              <a:ahLst/>
              <a:cxnLst/>
              <a:rect l="l" t="t" r="r" b="b"/>
              <a:pathLst>
                <a:path w="694" h="2143" extrusionOk="0">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5"/>
            <p:cNvSpPr/>
            <p:nvPr/>
          </p:nvSpPr>
          <p:spPr>
            <a:xfrm>
              <a:off x="-21256925" y="2838400"/>
              <a:ext cx="45700" cy="44525"/>
            </a:xfrm>
            <a:custGeom>
              <a:avLst/>
              <a:gdLst/>
              <a:ahLst/>
              <a:cxnLst/>
              <a:rect l="l" t="t" r="r" b="b"/>
              <a:pathLst>
                <a:path w="1828" h="1781" extrusionOk="0">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5"/>
            <p:cNvSpPr/>
            <p:nvPr/>
          </p:nvSpPr>
          <p:spPr>
            <a:xfrm>
              <a:off x="-21079725" y="2838400"/>
              <a:ext cx="45700" cy="44525"/>
            </a:xfrm>
            <a:custGeom>
              <a:avLst/>
              <a:gdLst/>
              <a:ahLst/>
              <a:cxnLst/>
              <a:rect l="l" t="t" r="r" b="b"/>
              <a:pathLst>
                <a:path w="1828" h="1781" extrusionOk="0">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5"/>
            <p:cNvSpPr/>
            <p:nvPr/>
          </p:nvSpPr>
          <p:spPr>
            <a:xfrm>
              <a:off x="-21113575" y="2825000"/>
              <a:ext cx="26800" cy="35050"/>
            </a:xfrm>
            <a:custGeom>
              <a:avLst/>
              <a:gdLst/>
              <a:ahLst/>
              <a:cxnLst/>
              <a:rect l="l" t="t" r="r" b="b"/>
              <a:pathLst>
                <a:path w="1072" h="1402" extrusionOk="0">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5"/>
            <p:cNvSpPr/>
            <p:nvPr/>
          </p:nvSpPr>
          <p:spPr>
            <a:xfrm>
              <a:off x="-21204175" y="2825000"/>
              <a:ext cx="27600" cy="35050"/>
            </a:xfrm>
            <a:custGeom>
              <a:avLst/>
              <a:gdLst/>
              <a:ahLst/>
              <a:cxnLst/>
              <a:rect l="l" t="t" r="r" b="b"/>
              <a:pathLst>
                <a:path w="1104" h="1402" extrusionOk="0">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5"/>
            <p:cNvSpPr/>
            <p:nvPr/>
          </p:nvSpPr>
          <p:spPr>
            <a:xfrm>
              <a:off x="-21297900" y="2940575"/>
              <a:ext cx="54375" cy="18150"/>
            </a:xfrm>
            <a:custGeom>
              <a:avLst/>
              <a:gdLst/>
              <a:ahLst/>
              <a:cxnLst/>
              <a:rect l="l" t="t" r="r" b="b"/>
              <a:pathLst>
                <a:path w="2175" h="726" extrusionOk="0">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5"/>
            <p:cNvSpPr/>
            <p:nvPr/>
          </p:nvSpPr>
          <p:spPr>
            <a:xfrm>
              <a:off x="-21047425" y="2940575"/>
              <a:ext cx="54375" cy="18150"/>
            </a:xfrm>
            <a:custGeom>
              <a:avLst/>
              <a:gdLst/>
              <a:ahLst/>
              <a:cxnLst/>
              <a:rect l="l" t="t" r="r" b="b"/>
              <a:pathLst>
                <a:path w="2175" h="726" extrusionOk="0">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5"/>
            <p:cNvSpPr/>
            <p:nvPr/>
          </p:nvSpPr>
          <p:spPr>
            <a:xfrm>
              <a:off x="-21056100" y="2892750"/>
              <a:ext cx="37050" cy="25150"/>
            </a:xfrm>
            <a:custGeom>
              <a:avLst/>
              <a:gdLst/>
              <a:ahLst/>
              <a:cxnLst/>
              <a:rect l="l" t="t" r="r" b="b"/>
              <a:pathLst>
                <a:path w="1482" h="1006" extrusionOk="0">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5"/>
            <p:cNvSpPr/>
            <p:nvPr/>
          </p:nvSpPr>
          <p:spPr>
            <a:xfrm>
              <a:off x="-21271100" y="2893975"/>
              <a:ext cx="37825" cy="25150"/>
            </a:xfrm>
            <a:custGeom>
              <a:avLst/>
              <a:gdLst/>
              <a:ahLst/>
              <a:cxnLst/>
              <a:rect l="l" t="t" r="r" b="b"/>
              <a:pathLst>
                <a:path w="1513" h="1006" extrusionOk="0">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5"/>
            <p:cNvSpPr/>
            <p:nvPr/>
          </p:nvSpPr>
          <p:spPr>
            <a:xfrm>
              <a:off x="-21298675" y="3049275"/>
              <a:ext cx="306400" cy="35275"/>
            </a:xfrm>
            <a:custGeom>
              <a:avLst/>
              <a:gdLst/>
              <a:ahLst/>
              <a:cxnLst/>
              <a:rect l="l" t="t" r="r" b="b"/>
              <a:pathLst>
                <a:path w="12256" h="1411" extrusionOk="0">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5"/>
            <p:cNvSpPr/>
            <p:nvPr/>
          </p:nvSpPr>
          <p:spPr>
            <a:xfrm>
              <a:off x="-21298675" y="3013050"/>
              <a:ext cx="306400" cy="34675"/>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5"/>
            <p:cNvSpPr/>
            <p:nvPr/>
          </p:nvSpPr>
          <p:spPr>
            <a:xfrm>
              <a:off x="-21299475" y="2868125"/>
              <a:ext cx="307200" cy="143375"/>
            </a:xfrm>
            <a:custGeom>
              <a:avLst/>
              <a:gdLst/>
              <a:ahLst/>
              <a:cxnLst/>
              <a:rect l="l" t="t" r="r" b="b"/>
              <a:pathLst>
                <a:path w="12288" h="5735" extrusionOk="0">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8" name="Google Shape;7118;p65"/>
          <p:cNvSpPr/>
          <p:nvPr/>
        </p:nvSpPr>
        <p:spPr>
          <a:xfrm>
            <a:off x="3128634" y="1677457"/>
            <a:ext cx="339198" cy="338110"/>
          </a:xfrm>
          <a:custGeom>
            <a:avLst/>
            <a:gdLst/>
            <a:ahLst/>
            <a:cxnLst/>
            <a:rect l="l" t="t" r="r" b="b"/>
            <a:pathLst>
              <a:path w="12162" h="12123" extrusionOk="0">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5"/>
          <p:cNvSpPr/>
          <p:nvPr/>
        </p:nvSpPr>
        <p:spPr>
          <a:xfrm>
            <a:off x="3128202" y="2096604"/>
            <a:ext cx="340063" cy="340955"/>
          </a:xfrm>
          <a:custGeom>
            <a:avLst/>
            <a:gdLst/>
            <a:ahLst/>
            <a:cxnLst/>
            <a:rect l="l" t="t" r="r" b="b"/>
            <a:pathLst>
              <a:path w="12193" h="12225" extrusionOk="0">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5"/>
          <p:cNvSpPr/>
          <p:nvPr/>
        </p:nvSpPr>
        <p:spPr>
          <a:xfrm>
            <a:off x="3122485" y="2510800"/>
            <a:ext cx="351498" cy="340063"/>
          </a:xfrm>
          <a:custGeom>
            <a:avLst/>
            <a:gdLst/>
            <a:ahLst/>
            <a:cxnLst/>
            <a:rect l="l" t="t" r="r" b="b"/>
            <a:pathLst>
              <a:path w="12603" h="12193" extrusionOk="0">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1" name="Google Shape;7121;p65"/>
          <p:cNvGrpSpPr/>
          <p:nvPr/>
        </p:nvGrpSpPr>
        <p:grpSpPr>
          <a:xfrm>
            <a:off x="5243755" y="1676827"/>
            <a:ext cx="297029" cy="339198"/>
            <a:chOff x="-17545650" y="2051350"/>
            <a:chExt cx="266250" cy="304050"/>
          </a:xfrm>
        </p:grpSpPr>
        <p:sp>
          <p:nvSpPr>
            <p:cNvPr id="7122" name="Google Shape;7122;p65"/>
            <p:cNvSpPr/>
            <p:nvPr/>
          </p:nvSpPr>
          <p:spPr>
            <a:xfrm>
              <a:off x="-17475550" y="22301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5"/>
            <p:cNvSpPr/>
            <p:nvPr/>
          </p:nvSpPr>
          <p:spPr>
            <a:xfrm>
              <a:off x="-1745822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5"/>
            <p:cNvSpPr/>
            <p:nvPr/>
          </p:nvSpPr>
          <p:spPr>
            <a:xfrm>
              <a:off x="-1749367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5"/>
            <p:cNvSpPr/>
            <p:nvPr/>
          </p:nvSpPr>
          <p:spPr>
            <a:xfrm>
              <a:off x="-17545650" y="2051350"/>
              <a:ext cx="266250" cy="304050"/>
            </a:xfrm>
            <a:custGeom>
              <a:avLst/>
              <a:gdLst/>
              <a:ahLst/>
              <a:cxnLst/>
              <a:rect l="l" t="t" r="r" b="b"/>
              <a:pathLst>
                <a:path w="10650" h="12162" extrusionOk="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6" name="Google Shape;7126;p65"/>
          <p:cNvSpPr/>
          <p:nvPr/>
        </p:nvSpPr>
        <p:spPr>
          <a:xfrm>
            <a:off x="5221706" y="2096618"/>
            <a:ext cx="340063" cy="340927"/>
          </a:xfrm>
          <a:custGeom>
            <a:avLst/>
            <a:gdLst/>
            <a:ahLst/>
            <a:cxnLst/>
            <a:rect l="l" t="t" r="r" b="b"/>
            <a:pathLst>
              <a:path w="12193" h="12224" extrusionOk="0">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7" name="Google Shape;7127;p65"/>
          <p:cNvGrpSpPr/>
          <p:nvPr/>
        </p:nvGrpSpPr>
        <p:grpSpPr>
          <a:xfrm>
            <a:off x="5222670" y="2521211"/>
            <a:ext cx="339198" cy="319006"/>
            <a:chOff x="-17565350" y="2809825"/>
            <a:chExt cx="304050" cy="285950"/>
          </a:xfrm>
        </p:grpSpPr>
        <p:sp>
          <p:nvSpPr>
            <p:cNvPr id="7128" name="Google Shape;7128;p65"/>
            <p:cNvSpPr/>
            <p:nvPr/>
          </p:nvSpPr>
          <p:spPr>
            <a:xfrm>
              <a:off x="-17458225" y="2970500"/>
              <a:ext cx="18150" cy="17375"/>
            </a:xfrm>
            <a:custGeom>
              <a:avLst/>
              <a:gdLst/>
              <a:ahLst/>
              <a:cxnLst/>
              <a:rect l="l" t="t" r="r" b="b"/>
              <a:pathLst>
                <a:path w="726" h="695" extrusionOk="0">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5"/>
            <p:cNvSpPr/>
            <p:nvPr/>
          </p:nvSpPr>
          <p:spPr>
            <a:xfrm>
              <a:off x="-17385750" y="297050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5"/>
            <p:cNvSpPr/>
            <p:nvPr/>
          </p:nvSpPr>
          <p:spPr>
            <a:xfrm>
              <a:off x="-17565350" y="2809825"/>
              <a:ext cx="304050" cy="285950"/>
            </a:xfrm>
            <a:custGeom>
              <a:avLst/>
              <a:gdLst/>
              <a:ahLst/>
              <a:cxnLst/>
              <a:rect l="l" t="t" r="r" b="b"/>
              <a:pathLst>
                <a:path w="12162" h="11438" extrusionOk="0">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5"/>
            <p:cNvSpPr/>
            <p:nvPr/>
          </p:nvSpPr>
          <p:spPr>
            <a:xfrm>
              <a:off x="-17368425" y="2846075"/>
              <a:ext cx="54350" cy="53575"/>
            </a:xfrm>
            <a:custGeom>
              <a:avLst/>
              <a:gdLst/>
              <a:ahLst/>
              <a:cxnLst/>
              <a:rect l="l" t="t" r="r" b="b"/>
              <a:pathLst>
                <a:path w="2174" h="2143" extrusionOk="0">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5"/>
            <p:cNvSpPr/>
            <p:nvPr/>
          </p:nvSpPr>
          <p:spPr>
            <a:xfrm>
              <a:off x="-17511775" y="2846075"/>
              <a:ext cx="52775" cy="53575"/>
            </a:xfrm>
            <a:custGeom>
              <a:avLst/>
              <a:gdLst/>
              <a:ahLst/>
              <a:cxnLst/>
              <a:rect l="l" t="t" r="r" b="b"/>
              <a:pathLst>
                <a:path w="2111" h="2143" extrusionOk="0">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65"/>
          <p:cNvSpPr/>
          <p:nvPr/>
        </p:nvSpPr>
        <p:spPr>
          <a:xfrm>
            <a:off x="7360389" y="1677346"/>
            <a:ext cx="258345" cy="338334"/>
          </a:xfrm>
          <a:custGeom>
            <a:avLst/>
            <a:gdLst/>
            <a:ahLst/>
            <a:cxnLst/>
            <a:rect l="l" t="t" r="r" b="b"/>
            <a:pathLst>
              <a:path w="9263" h="12131" extrusionOk="0">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5"/>
          <p:cNvSpPr/>
          <p:nvPr/>
        </p:nvSpPr>
        <p:spPr>
          <a:xfrm>
            <a:off x="1451210" y="1676467"/>
            <a:ext cx="338334" cy="340091"/>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5"/>
          <p:cNvSpPr/>
          <p:nvPr/>
        </p:nvSpPr>
        <p:spPr>
          <a:xfrm>
            <a:off x="1451210" y="2097148"/>
            <a:ext cx="338334" cy="339868"/>
          </a:xfrm>
          <a:custGeom>
            <a:avLst/>
            <a:gdLst/>
            <a:ahLst/>
            <a:cxnLst/>
            <a:rect l="l" t="t" r="r" b="b"/>
            <a:pathLst>
              <a:path w="12131" h="12186" extrusionOk="0">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65"/>
          <p:cNvGrpSpPr/>
          <p:nvPr/>
        </p:nvGrpSpPr>
        <p:grpSpPr>
          <a:xfrm>
            <a:off x="1471646" y="2510683"/>
            <a:ext cx="298730" cy="340063"/>
            <a:chOff x="-20904875" y="2788575"/>
            <a:chExt cx="267775" cy="304825"/>
          </a:xfrm>
        </p:grpSpPr>
        <p:sp>
          <p:nvSpPr>
            <p:cNvPr id="7137" name="Google Shape;7137;p65"/>
            <p:cNvSpPr/>
            <p:nvPr/>
          </p:nvSpPr>
          <p:spPr>
            <a:xfrm>
              <a:off x="-20904875" y="2788575"/>
              <a:ext cx="267775" cy="304825"/>
            </a:xfrm>
            <a:custGeom>
              <a:avLst/>
              <a:gdLst/>
              <a:ahLst/>
              <a:cxnLst/>
              <a:rect l="l" t="t" r="r" b="b"/>
              <a:pathLst>
                <a:path w="10711" h="12193" extrusionOk="0">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5"/>
            <p:cNvSpPr/>
            <p:nvPr/>
          </p:nvSpPr>
          <p:spPr>
            <a:xfrm>
              <a:off x="-20788300" y="2842125"/>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65"/>
          <p:cNvGrpSpPr/>
          <p:nvPr/>
        </p:nvGrpSpPr>
        <p:grpSpPr>
          <a:xfrm>
            <a:off x="3581724" y="2097812"/>
            <a:ext cx="258373" cy="338334"/>
            <a:chOff x="-19006700" y="2434925"/>
            <a:chExt cx="231600" cy="303275"/>
          </a:xfrm>
        </p:grpSpPr>
        <p:sp>
          <p:nvSpPr>
            <p:cNvPr id="7140" name="Google Shape;7140;p65"/>
            <p:cNvSpPr/>
            <p:nvPr/>
          </p:nvSpPr>
          <p:spPr>
            <a:xfrm>
              <a:off x="-18906675" y="2552275"/>
              <a:ext cx="36275" cy="44150"/>
            </a:xfrm>
            <a:custGeom>
              <a:avLst/>
              <a:gdLst/>
              <a:ahLst/>
              <a:cxnLst/>
              <a:rect l="l" t="t" r="r" b="b"/>
              <a:pathLst>
                <a:path w="1451" h="1766" extrusionOk="0">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5"/>
            <p:cNvSpPr/>
            <p:nvPr/>
          </p:nvSpPr>
          <p:spPr>
            <a:xfrm>
              <a:off x="-18935800" y="25255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5"/>
            <p:cNvSpPr/>
            <p:nvPr/>
          </p:nvSpPr>
          <p:spPr>
            <a:xfrm>
              <a:off x="-18864125" y="252550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5"/>
            <p:cNvSpPr/>
            <p:nvPr/>
          </p:nvSpPr>
          <p:spPr>
            <a:xfrm>
              <a:off x="-19006700" y="2434925"/>
              <a:ext cx="231600" cy="303275"/>
            </a:xfrm>
            <a:custGeom>
              <a:avLst/>
              <a:gdLst/>
              <a:ahLst/>
              <a:cxnLst/>
              <a:rect l="l" t="t" r="r" b="b"/>
              <a:pathLst>
                <a:path w="9264" h="12131" extrusionOk="0">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4" name="Google Shape;7144;p65"/>
          <p:cNvSpPr/>
          <p:nvPr/>
        </p:nvSpPr>
        <p:spPr>
          <a:xfrm>
            <a:off x="3540734" y="2511232"/>
            <a:ext cx="339198" cy="339198"/>
          </a:xfrm>
          <a:custGeom>
            <a:avLst/>
            <a:gdLst/>
            <a:ahLst/>
            <a:cxnLst/>
            <a:rect l="l" t="t" r="r" b="b"/>
            <a:pathLst>
              <a:path w="12162" h="12162" extrusionOk="0">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5"/>
          <p:cNvSpPr/>
          <p:nvPr/>
        </p:nvSpPr>
        <p:spPr>
          <a:xfrm>
            <a:off x="5668006" y="1676481"/>
            <a:ext cx="297893" cy="340063"/>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6" name="Google Shape;7146;p65"/>
          <p:cNvGrpSpPr/>
          <p:nvPr/>
        </p:nvGrpSpPr>
        <p:grpSpPr>
          <a:xfrm>
            <a:off x="5647441" y="2107491"/>
            <a:ext cx="340063" cy="318978"/>
            <a:chOff x="-17190425" y="2435725"/>
            <a:chExt cx="304825" cy="285925"/>
          </a:xfrm>
        </p:grpSpPr>
        <p:sp>
          <p:nvSpPr>
            <p:cNvPr id="7147" name="Google Shape;7147;p65"/>
            <p:cNvSpPr/>
            <p:nvPr/>
          </p:nvSpPr>
          <p:spPr>
            <a:xfrm>
              <a:off x="-16994325" y="2596400"/>
              <a:ext cx="18150" cy="17350"/>
            </a:xfrm>
            <a:custGeom>
              <a:avLst/>
              <a:gdLst/>
              <a:ahLst/>
              <a:cxnLst/>
              <a:rect l="l" t="t" r="r" b="b"/>
              <a:pathLst>
                <a:path w="726" h="694" extrusionOk="0">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5"/>
            <p:cNvSpPr/>
            <p:nvPr/>
          </p:nvSpPr>
          <p:spPr>
            <a:xfrm>
              <a:off x="-17100650" y="25964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5"/>
            <p:cNvSpPr/>
            <p:nvPr/>
          </p:nvSpPr>
          <p:spPr>
            <a:xfrm>
              <a:off x="-17190425" y="2435725"/>
              <a:ext cx="304825" cy="285925"/>
            </a:xfrm>
            <a:custGeom>
              <a:avLst/>
              <a:gdLst/>
              <a:ahLst/>
              <a:cxnLst/>
              <a:rect l="l" t="t" r="r" b="b"/>
              <a:pathLst>
                <a:path w="12193" h="11437" extrusionOk="0">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0" name="Google Shape;7150;p65"/>
          <p:cNvSpPr/>
          <p:nvPr/>
        </p:nvSpPr>
        <p:spPr>
          <a:xfrm>
            <a:off x="5648678" y="2512543"/>
            <a:ext cx="336549" cy="336577"/>
          </a:xfrm>
          <a:custGeom>
            <a:avLst/>
            <a:gdLst/>
            <a:ahLst/>
            <a:cxnLst/>
            <a:rect l="l" t="t" r="r" b="b"/>
            <a:pathLst>
              <a:path w="12067" h="12068" extrusionOk="0">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1" name="Google Shape;7151;p65"/>
          <p:cNvGrpSpPr/>
          <p:nvPr/>
        </p:nvGrpSpPr>
        <p:grpSpPr>
          <a:xfrm>
            <a:off x="7319127" y="2096516"/>
            <a:ext cx="341820" cy="340927"/>
            <a:chOff x="-15719925" y="2416825"/>
            <a:chExt cx="306400" cy="305600"/>
          </a:xfrm>
        </p:grpSpPr>
        <p:sp>
          <p:nvSpPr>
            <p:cNvPr id="7152" name="Google Shape;7152;p65"/>
            <p:cNvSpPr/>
            <p:nvPr/>
          </p:nvSpPr>
          <p:spPr>
            <a:xfrm>
              <a:off x="-15719925" y="2416825"/>
              <a:ext cx="306400" cy="305600"/>
            </a:xfrm>
            <a:custGeom>
              <a:avLst/>
              <a:gdLst/>
              <a:ahLst/>
              <a:cxnLst/>
              <a:rect l="l" t="t" r="r" b="b"/>
              <a:pathLst>
                <a:path w="12256" h="12224" extrusionOk="0">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5"/>
            <p:cNvSpPr/>
            <p:nvPr/>
          </p:nvSpPr>
          <p:spPr>
            <a:xfrm>
              <a:off x="-15467900" y="2686175"/>
              <a:ext cx="53575" cy="17350"/>
            </a:xfrm>
            <a:custGeom>
              <a:avLst/>
              <a:gdLst/>
              <a:ahLst/>
              <a:cxnLst/>
              <a:rect l="l" t="t" r="r" b="b"/>
              <a:pathLst>
                <a:path w="2143" h="694" extrusionOk="0">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5"/>
            <p:cNvSpPr/>
            <p:nvPr/>
          </p:nvSpPr>
          <p:spPr>
            <a:xfrm>
              <a:off x="-15718350" y="2703500"/>
              <a:ext cx="54350" cy="18150"/>
            </a:xfrm>
            <a:custGeom>
              <a:avLst/>
              <a:gdLst/>
              <a:ahLst/>
              <a:cxnLst/>
              <a:rect l="l" t="t" r="r" b="b"/>
              <a:pathLst>
                <a:path w="2174" h="726" extrusionOk="0">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5" name="Google Shape;7155;p65"/>
          <p:cNvSpPr/>
          <p:nvPr/>
        </p:nvSpPr>
        <p:spPr>
          <a:xfrm>
            <a:off x="1873789" y="1675812"/>
            <a:ext cx="342684" cy="341401"/>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5"/>
          <p:cNvSpPr/>
          <p:nvPr/>
        </p:nvSpPr>
        <p:spPr>
          <a:xfrm>
            <a:off x="1875100" y="2138148"/>
            <a:ext cx="340063" cy="257871"/>
          </a:xfrm>
          <a:custGeom>
            <a:avLst/>
            <a:gdLst/>
            <a:ahLst/>
            <a:cxnLst/>
            <a:rect l="l" t="t" r="r" b="b"/>
            <a:pathLst>
              <a:path w="12193" h="9246" extrusionOk="0">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7" name="Google Shape;7157;p65"/>
          <p:cNvGrpSpPr/>
          <p:nvPr/>
        </p:nvGrpSpPr>
        <p:grpSpPr>
          <a:xfrm>
            <a:off x="1873533" y="2511115"/>
            <a:ext cx="344442" cy="339198"/>
            <a:chOff x="-20550425" y="2789350"/>
            <a:chExt cx="308750" cy="304050"/>
          </a:xfrm>
        </p:grpSpPr>
        <p:sp>
          <p:nvSpPr>
            <p:cNvPr id="7158" name="Google Shape;7158;p65"/>
            <p:cNvSpPr/>
            <p:nvPr/>
          </p:nvSpPr>
          <p:spPr>
            <a:xfrm>
              <a:off x="-20550425" y="2824800"/>
              <a:ext cx="308750" cy="268600"/>
            </a:xfrm>
            <a:custGeom>
              <a:avLst/>
              <a:gdLst/>
              <a:ahLst/>
              <a:cxnLst/>
              <a:rect l="l" t="t" r="r" b="b"/>
              <a:pathLst>
                <a:path w="12350" h="10744" extrusionOk="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5"/>
            <p:cNvSpPr/>
            <p:nvPr/>
          </p:nvSpPr>
          <p:spPr>
            <a:xfrm>
              <a:off x="-20388175" y="2789350"/>
              <a:ext cx="144150" cy="106350"/>
            </a:xfrm>
            <a:custGeom>
              <a:avLst/>
              <a:gdLst/>
              <a:ahLst/>
              <a:cxnLst/>
              <a:rect l="l" t="t" r="r" b="b"/>
              <a:pathLst>
                <a:path w="5766" h="4254" extrusionOk="0">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5"/>
          <p:cNvGrpSpPr/>
          <p:nvPr/>
        </p:nvGrpSpPr>
        <p:grpSpPr>
          <a:xfrm>
            <a:off x="3965636" y="1676283"/>
            <a:ext cx="340091" cy="340286"/>
            <a:chOff x="-18666450" y="2059825"/>
            <a:chExt cx="304850" cy="305025"/>
          </a:xfrm>
        </p:grpSpPr>
        <p:sp>
          <p:nvSpPr>
            <p:cNvPr id="7161" name="Google Shape;7161;p65"/>
            <p:cNvSpPr/>
            <p:nvPr/>
          </p:nvSpPr>
          <p:spPr>
            <a:xfrm>
              <a:off x="-18471100" y="2202575"/>
              <a:ext cx="18125" cy="70925"/>
            </a:xfrm>
            <a:custGeom>
              <a:avLst/>
              <a:gdLst/>
              <a:ahLst/>
              <a:cxnLst/>
              <a:rect l="l" t="t" r="r" b="b"/>
              <a:pathLst>
                <a:path w="725" h="2837" extrusionOk="0">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5"/>
            <p:cNvSpPr/>
            <p:nvPr/>
          </p:nvSpPr>
          <p:spPr>
            <a:xfrm>
              <a:off x="-18666450" y="2059825"/>
              <a:ext cx="304850" cy="305025"/>
            </a:xfrm>
            <a:custGeom>
              <a:avLst/>
              <a:gdLst/>
              <a:ahLst/>
              <a:cxnLst/>
              <a:rect l="l" t="t" r="r" b="b"/>
              <a:pathLst>
                <a:path w="12194" h="12201" extrusionOk="0">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65"/>
          <p:cNvGrpSpPr/>
          <p:nvPr/>
        </p:nvGrpSpPr>
        <p:grpSpPr>
          <a:xfrm>
            <a:off x="3965204" y="2097826"/>
            <a:ext cx="340955" cy="338306"/>
            <a:chOff x="-18668025" y="2435725"/>
            <a:chExt cx="305625" cy="303250"/>
          </a:xfrm>
        </p:grpSpPr>
        <p:sp>
          <p:nvSpPr>
            <p:cNvPr id="7164" name="Google Shape;7164;p65"/>
            <p:cNvSpPr/>
            <p:nvPr/>
          </p:nvSpPr>
          <p:spPr>
            <a:xfrm>
              <a:off x="-18668025" y="2435725"/>
              <a:ext cx="305625" cy="303250"/>
            </a:xfrm>
            <a:custGeom>
              <a:avLst/>
              <a:gdLst/>
              <a:ahLst/>
              <a:cxnLst/>
              <a:rect l="l" t="t" r="r" b="b"/>
              <a:pathLst>
                <a:path w="12225" h="12130" extrusionOk="0">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5"/>
            <p:cNvSpPr/>
            <p:nvPr/>
          </p:nvSpPr>
          <p:spPr>
            <a:xfrm>
              <a:off x="-18596350" y="2524725"/>
              <a:ext cx="160700" cy="178800"/>
            </a:xfrm>
            <a:custGeom>
              <a:avLst/>
              <a:gdLst/>
              <a:ahLst/>
              <a:cxnLst/>
              <a:rect l="l" t="t" r="r" b="b"/>
              <a:pathLst>
                <a:path w="6428" h="7152" extrusionOk="0">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5"/>
          <p:cNvGrpSpPr/>
          <p:nvPr/>
        </p:nvGrpSpPr>
        <p:grpSpPr>
          <a:xfrm>
            <a:off x="3964771" y="2510682"/>
            <a:ext cx="341820" cy="340063"/>
            <a:chOff x="-18668800" y="2807475"/>
            <a:chExt cx="306400" cy="304825"/>
          </a:xfrm>
        </p:grpSpPr>
        <p:sp>
          <p:nvSpPr>
            <p:cNvPr id="7167" name="Google Shape;7167;p65"/>
            <p:cNvSpPr/>
            <p:nvPr/>
          </p:nvSpPr>
          <p:spPr>
            <a:xfrm>
              <a:off x="-18632575" y="2951600"/>
              <a:ext cx="18150" cy="35475"/>
            </a:xfrm>
            <a:custGeom>
              <a:avLst/>
              <a:gdLst/>
              <a:ahLst/>
              <a:cxnLst/>
              <a:rect l="l" t="t" r="r" b="b"/>
              <a:pathLst>
                <a:path w="726" h="1419" extrusionOk="0">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5"/>
            <p:cNvSpPr/>
            <p:nvPr/>
          </p:nvSpPr>
          <p:spPr>
            <a:xfrm>
              <a:off x="-18597125" y="2916175"/>
              <a:ext cx="18125" cy="35450"/>
            </a:xfrm>
            <a:custGeom>
              <a:avLst/>
              <a:gdLst/>
              <a:ahLst/>
              <a:cxnLst/>
              <a:rect l="l" t="t" r="r" b="b"/>
              <a:pathLst>
                <a:path w="725" h="1418" extrusionOk="0">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5"/>
            <p:cNvSpPr/>
            <p:nvPr/>
          </p:nvSpPr>
          <p:spPr>
            <a:xfrm>
              <a:off x="-18668800" y="2807475"/>
              <a:ext cx="306400" cy="304825"/>
            </a:xfrm>
            <a:custGeom>
              <a:avLst/>
              <a:gdLst/>
              <a:ahLst/>
              <a:cxnLst/>
              <a:rect l="l" t="t" r="r" b="b"/>
              <a:pathLst>
                <a:path w="12256" h="12193" extrusionOk="0">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5"/>
            <p:cNvSpPr/>
            <p:nvPr/>
          </p:nvSpPr>
          <p:spPr>
            <a:xfrm>
              <a:off x="-18496300" y="2977800"/>
              <a:ext cx="33100" cy="31925"/>
            </a:xfrm>
            <a:custGeom>
              <a:avLst/>
              <a:gdLst/>
              <a:ahLst/>
              <a:cxnLst/>
              <a:rect l="l" t="t" r="r" b="b"/>
              <a:pathLst>
                <a:path w="1324" h="1277" extrusionOk="0">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5"/>
            <p:cNvSpPr/>
            <p:nvPr/>
          </p:nvSpPr>
          <p:spPr>
            <a:xfrm>
              <a:off x="-18559325" y="3042375"/>
              <a:ext cx="33100" cy="31150"/>
            </a:xfrm>
            <a:custGeom>
              <a:avLst/>
              <a:gdLst/>
              <a:ahLst/>
              <a:cxnLst/>
              <a:rect l="l" t="t" r="r" b="b"/>
              <a:pathLst>
                <a:path w="1324" h="1246" extrusionOk="0">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5"/>
            <p:cNvSpPr/>
            <p:nvPr/>
          </p:nvSpPr>
          <p:spPr>
            <a:xfrm>
              <a:off x="-18559325" y="2991175"/>
              <a:ext cx="33100" cy="31150"/>
            </a:xfrm>
            <a:custGeom>
              <a:avLst/>
              <a:gdLst/>
              <a:ahLst/>
              <a:cxnLst/>
              <a:rect l="l" t="t" r="r" b="b"/>
              <a:pathLst>
                <a:path w="1324" h="1246" extrusionOk="0">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5"/>
            <p:cNvSpPr/>
            <p:nvPr/>
          </p:nvSpPr>
          <p:spPr>
            <a:xfrm>
              <a:off x="-18491575" y="3024275"/>
              <a:ext cx="33100" cy="31925"/>
            </a:xfrm>
            <a:custGeom>
              <a:avLst/>
              <a:gdLst/>
              <a:ahLst/>
              <a:cxnLst/>
              <a:rect l="l" t="t" r="r" b="b"/>
              <a:pathLst>
                <a:path w="1324" h="1277" extrusionOk="0">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5"/>
            <p:cNvSpPr/>
            <p:nvPr/>
          </p:nvSpPr>
          <p:spPr>
            <a:xfrm>
              <a:off x="-18522300" y="2928175"/>
              <a:ext cx="32300" cy="31125"/>
            </a:xfrm>
            <a:custGeom>
              <a:avLst/>
              <a:gdLst/>
              <a:ahLst/>
              <a:cxnLst/>
              <a:rect l="l" t="t" r="r" b="b"/>
              <a:pathLst>
                <a:path w="1292" h="1245" extrusionOk="0">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5"/>
            <p:cNvSpPr/>
            <p:nvPr/>
          </p:nvSpPr>
          <p:spPr>
            <a:xfrm>
              <a:off x="-18446700" y="3004375"/>
              <a:ext cx="33900" cy="31325"/>
            </a:xfrm>
            <a:custGeom>
              <a:avLst/>
              <a:gdLst/>
              <a:ahLst/>
              <a:cxnLst/>
              <a:rect l="l" t="t" r="r" b="b"/>
              <a:pathLst>
                <a:path w="1356" h="1253" extrusionOk="0">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5"/>
          <p:cNvGrpSpPr/>
          <p:nvPr/>
        </p:nvGrpSpPr>
        <p:grpSpPr>
          <a:xfrm>
            <a:off x="6084575" y="1675949"/>
            <a:ext cx="298786" cy="340955"/>
            <a:chOff x="-16798200" y="2050575"/>
            <a:chExt cx="267825" cy="305625"/>
          </a:xfrm>
        </p:grpSpPr>
        <p:sp>
          <p:nvSpPr>
            <p:cNvPr id="7177" name="Google Shape;7177;p65"/>
            <p:cNvSpPr/>
            <p:nvPr/>
          </p:nvSpPr>
          <p:spPr>
            <a:xfrm>
              <a:off x="-16798200" y="2050575"/>
              <a:ext cx="267825" cy="305625"/>
            </a:xfrm>
            <a:custGeom>
              <a:avLst/>
              <a:gdLst/>
              <a:ahLst/>
              <a:cxnLst/>
              <a:rect l="l" t="t" r="r" b="b"/>
              <a:pathLst>
                <a:path w="10713" h="12225" extrusionOk="0">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5"/>
            <p:cNvSpPr/>
            <p:nvPr/>
          </p:nvSpPr>
          <p:spPr>
            <a:xfrm>
              <a:off x="-16743850" y="2123025"/>
              <a:ext cx="52800" cy="52800"/>
            </a:xfrm>
            <a:custGeom>
              <a:avLst/>
              <a:gdLst/>
              <a:ahLst/>
              <a:cxnLst/>
              <a:rect l="l" t="t" r="r" b="b"/>
              <a:pathLst>
                <a:path w="2112" h="2112" extrusionOk="0">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5"/>
            <p:cNvSpPr/>
            <p:nvPr/>
          </p:nvSpPr>
          <p:spPr>
            <a:xfrm>
              <a:off x="-16691075" y="2087600"/>
              <a:ext cx="35475" cy="35450"/>
            </a:xfrm>
            <a:custGeom>
              <a:avLst/>
              <a:gdLst/>
              <a:ahLst/>
              <a:cxnLst/>
              <a:rect l="l" t="t" r="r" b="b"/>
              <a:pathLst>
                <a:path w="1419" h="1418" extrusionOk="0">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5"/>
          <p:cNvGrpSpPr/>
          <p:nvPr/>
        </p:nvGrpSpPr>
        <p:grpSpPr>
          <a:xfrm>
            <a:off x="6063490" y="2511561"/>
            <a:ext cx="340955" cy="338306"/>
            <a:chOff x="-16817100" y="2801175"/>
            <a:chExt cx="305625" cy="303250"/>
          </a:xfrm>
        </p:grpSpPr>
        <p:sp>
          <p:nvSpPr>
            <p:cNvPr id="7181" name="Google Shape;7181;p65"/>
            <p:cNvSpPr/>
            <p:nvPr/>
          </p:nvSpPr>
          <p:spPr>
            <a:xfrm>
              <a:off x="-16817100" y="2801175"/>
              <a:ext cx="305625" cy="232375"/>
            </a:xfrm>
            <a:custGeom>
              <a:avLst/>
              <a:gdLst/>
              <a:ahLst/>
              <a:cxnLst/>
              <a:rect l="l" t="t" r="r" b="b"/>
              <a:pathLst>
                <a:path w="12225" h="9295" extrusionOk="0">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5"/>
            <p:cNvSpPr/>
            <p:nvPr/>
          </p:nvSpPr>
          <p:spPr>
            <a:xfrm>
              <a:off x="-16636725" y="2889375"/>
              <a:ext cx="18125" cy="72500"/>
            </a:xfrm>
            <a:custGeom>
              <a:avLst/>
              <a:gdLst/>
              <a:ahLst/>
              <a:cxnLst/>
              <a:rect l="l" t="t" r="r" b="b"/>
              <a:pathLst>
                <a:path w="725" h="2900" extrusionOk="0">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5"/>
            <p:cNvSpPr/>
            <p:nvPr/>
          </p:nvSpPr>
          <p:spPr>
            <a:xfrm>
              <a:off x="-16708400" y="2889375"/>
              <a:ext cx="17350" cy="72500"/>
            </a:xfrm>
            <a:custGeom>
              <a:avLst/>
              <a:gdLst/>
              <a:ahLst/>
              <a:cxnLst/>
              <a:rect l="l" t="t" r="r" b="b"/>
              <a:pathLst>
                <a:path w="694" h="2900" extrusionOk="0">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5"/>
            <p:cNvSpPr/>
            <p:nvPr/>
          </p:nvSpPr>
          <p:spPr>
            <a:xfrm>
              <a:off x="-1681630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5"/>
            <p:cNvSpPr/>
            <p:nvPr/>
          </p:nvSpPr>
          <p:spPr>
            <a:xfrm>
              <a:off x="-16779300" y="3086300"/>
              <a:ext cx="88250" cy="18125"/>
            </a:xfrm>
            <a:custGeom>
              <a:avLst/>
              <a:gdLst/>
              <a:ahLst/>
              <a:cxnLst/>
              <a:rect l="l" t="t" r="r" b="b"/>
              <a:pathLst>
                <a:path w="3530" h="725" extrusionOk="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5"/>
            <p:cNvSpPr/>
            <p:nvPr/>
          </p:nvSpPr>
          <p:spPr>
            <a:xfrm>
              <a:off x="-16636725" y="3086300"/>
              <a:ext cx="88225" cy="18125"/>
            </a:xfrm>
            <a:custGeom>
              <a:avLst/>
              <a:gdLst/>
              <a:ahLst/>
              <a:cxnLst/>
              <a:rect l="l" t="t" r="r" b="b"/>
              <a:pathLst>
                <a:path w="3529" h="725" extrusionOk="0">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5"/>
            <p:cNvSpPr/>
            <p:nvPr/>
          </p:nvSpPr>
          <p:spPr>
            <a:xfrm>
              <a:off x="-1658395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5"/>
            <p:cNvSpPr/>
            <p:nvPr/>
          </p:nvSpPr>
          <p:spPr>
            <a:xfrm>
              <a:off x="-16726525" y="3050850"/>
              <a:ext cx="125250" cy="18150"/>
            </a:xfrm>
            <a:custGeom>
              <a:avLst/>
              <a:gdLst/>
              <a:ahLst/>
              <a:cxnLst/>
              <a:rect l="l" t="t" r="r" b="b"/>
              <a:pathLst>
                <a:path w="5010" h="726" extrusionOk="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5"/>
          <p:cNvGrpSpPr/>
          <p:nvPr/>
        </p:nvGrpSpPr>
        <p:grpSpPr>
          <a:xfrm>
            <a:off x="7319127" y="2510237"/>
            <a:ext cx="341820" cy="340955"/>
            <a:chOff x="-15717575" y="2786200"/>
            <a:chExt cx="306400" cy="305625"/>
          </a:xfrm>
        </p:grpSpPr>
        <p:sp>
          <p:nvSpPr>
            <p:cNvPr id="7190" name="Google Shape;7190;p65"/>
            <p:cNvSpPr/>
            <p:nvPr/>
          </p:nvSpPr>
          <p:spPr>
            <a:xfrm>
              <a:off x="-15717575" y="2786200"/>
              <a:ext cx="306400" cy="305625"/>
            </a:xfrm>
            <a:custGeom>
              <a:avLst/>
              <a:gdLst/>
              <a:ahLst/>
              <a:cxnLst/>
              <a:rect l="l" t="t" r="r" b="b"/>
              <a:pathLst>
                <a:path w="12256" h="12225" extrusionOk="0">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5"/>
            <p:cNvSpPr/>
            <p:nvPr/>
          </p:nvSpPr>
          <p:spPr>
            <a:xfrm>
              <a:off x="-15593125" y="2859450"/>
              <a:ext cx="18125" cy="35475"/>
            </a:xfrm>
            <a:custGeom>
              <a:avLst/>
              <a:gdLst/>
              <a:ahLst/>
              <a:cxnLst/>
              <a:rect l="l" t="t" r="r" b="b"/>
              <a:pathLst>
                <a:path w="725" h="1419" extrusionOk="0">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5"/>
            <p:cNvSpPr/>
            <p:nvPr/>
          </p:nvSpPr>
          <p:spPr>
            <a:xfrm>
              <a:off x="-1559312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5"/>
            <p:cNvSpPr/>
            <p:nvPr/>
          </p:nvSpPr>
          <p:spPr>
            <a:xfrm>
              <a:off x="-15557675" y="2859450"/>
              <a:ext cx="17350" cy="35475"/>
            </a:xfrm>
            <a:custGeom>
              <a:avLst/>
              <a:gdLst/>
              <a:ahLst/>
              <a:cxnLst/>
              <a:rect l="l" t="t" r="r" b="b"/>
              <a:pathLst>
                <a:path w="694" h="1419" extrusionOk="0">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5"/>
            <p:cNvSpPr/>
            <p:nvPr/>
          </p:nvSpPr>
          <p:spPr>
            <a:xfrm>
              <a:off x="-1555767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5"/>
            <p:cNvSpPr/>
            <p:nvPr/>
          </p:nvSpPr>
          <p:spPr>
            <a:xfrm>
              <a:off x="-15575800" y="2913025"/>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5"/>
            <p:cNvSpPr/>
            <p:nvPr/>
          </p:nvSpPr>
          <p:spPr>
            <a:xfrm>
              <a:off x="-15575800" y="3019350"/>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65"/>
          <p:cNvGrpSpPr/>
          <p:nvPr/>
        </p:nvGrpSpPr>
        <p:grpSpPr>
          <a:xfrm>
            <a:off x="2292218" y="1676381"/>
            <a:ext cx="340955" cy="340091"/>
            <a:chOff x="-20173175" y="2038750"/>
            <a:chExt cx="305625" cy="304850"/>
          </a:xfrm>
        </p:grpSpPr>
        <p:sp>
          <p:nvSpPr>
            <p:cNvPr id="7198" name="Google Shape;7198;p65"/>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5"/>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0" name="Google Shape;7200;p65"/>
          <p:cNvSpPr/>
          <p:nvPr/>
        </p:nvSpPr>
        <p:spPr>
          <a:xfrm>
            <a:off x="2292485" y="2097706"/>
            <a:ext cx="339198" cy="338752"/>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1" name="Google Shape;7201;p65"/>
          <p:cNvGrpSpPr/>
          <p:nvPr/>
        </p:nvGrpSpPr>
        <p:grpSpPr>
          <a:xfrm>
            <a:off x="2293096" y="2510237"/>
            <a:ext cx="339198" cy="340955"/>
            <a:chOff x="-20173175" y="2787775"/>
            <a:chExt cx="304050" cy="305625"/>
          </a:xfrm>
        </p:grpSpPr>
        <p:sp>
          <p:nvSpPr>
            <p:cNvPr id="7202" name="Google Shape;7202;p65"/>
            <p:cNvSpPr/>
            <p:nvPr/>
          </p:nvSpPr>
          <p:spPr>
            <a:xfrm>
              <a:off x="-19959725" y="2896475"/>
              <a:ext cx="18150" cy="18150"/>
            </a:xfrm>
            <a:custGeom>
              <a:avLst/>
              <a:gdLst/>
              <a:ahLst/>
              <a:cxnLst/>
              <a:rect l="l" t="t" r="r" b="b"/>
              <a:pathLst>
                <a:path w="726" h="726" extrusionOk="0">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5"/>
            <p:cNvSpPr/>
            <p:nvPr/>
          </p:nvSpPr>
          <p:spPr>
            <a:xfrm>
              <a:off x="-19941600" y="28602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5"/>
            <p:cNvSpPr/>
            <p:nvPr/>
          </p:nvSpPr>
          <p:spPr>
            <a:xfrm>
              <a:off x="-20102275" y="2895675"/>
              <a:ext cx="18125" cy="17375"/>
            </a:xfrm>
            <a:custGeom>
              <a:avLst/>
              <a:gdLst/>
              <a:ahLst/>
              <a:cxnLst/>
              <a:rect l="l" t="t" r="r" b="b"/>
              <a:pathLst>
                <a:path w="725" h="695" extrusionOk="0">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5"/>
            <p:cNvSpPr/>
            <p:nvPr/>
          </p:nvSpPr>
          <p:spPr>
            <a:xfrm>
              <a:off x="-20120400" y="286025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5"/>
            <p:cNvSpPr/>
            <p:nvPr/>
          </p:nvSpPr>
          <p:spPr>
            <a:xfrm>
              <a:off x="-20173175" y="2787775"/>
              <a:ext cx="304050" cy="305625"/>
            </a:xfrm>
            <a:custGeom>
              <a:avLst/>
              <a:gdLst/>
              <a:ahLst/>
              <a:cxnLst/>
              <a:rect l="l" t="t" r="r" b="b"/>
              <a:pathLst>
                <a:path w="12162" h="12225" extrusionOk="0">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5"/>
            <p:cNvSpPr/>
            <p:nvPr/>
          </p:nvSpPr>
          <p:spPr>
            <a:xfrm>
              <a:off x="-19977050" y="2967350"/>
              <a:ext cx="52800" cy="53600"/>
            </a:xfrm>
            <a:custGeom>
              <a:avLst/>
              <a:gdLst/>
              <a:ahLst/>
              <a:cxnLst/>
              <a:rect l="l" t="t" r="r" b="b"/>
              <a:pathLst>
                <a:path w="2112" h="2144" extrusionOk="0">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5"/>
            <p:cNvSpPr/>
            <p:nvPr/>
          </p:nvSpPr>
          <p:spPr>
            <a:xfrm>
              <a:off x="-20119600" y="2967350"/>
              <a:ext cx="52800" cy="52800"/>
            </a:xfrm>
            <a:custGeom>
              <a:avLst/>
              <a:gdLst/>
              <a:ahLst/>
              <a:cxnLst/>
              <a:rect l="l" t="t" r="r" b="b"/>
              <a:pathLst>
                <a:path w="2112" h="2112" extrusionOk="0">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65"/>
          <p:cNvGrpSpPr/>
          <p:nvPr/>
        </p:nvGrpSpPr>
        <p:grpSpPr>
          <a:xfrm>
            <a:off x="4392101" y="2097812"/>
            <a:ext cx="340063" cy="338334"/>
            <a:chOff x="-18294675" y="2434925"/>
            <a:chExt cx="304825" cy="303275"/>
          </a:xfrm>
        </p:grpSpPr>
        <p:sp>
          <p:nvSpPr>
            <p:cNvPr id="7210" name="Google Shape;7210;p65"/>
            <p:cNvSpPr/>
            <p:nvPr/>
          </p:nvSpPr>
          <p:spPr>
            <a:xfrm>
              <a:off x="-18294675" y="2434925"/>
              <a:ext cx="304825" cy="303275"/>
            </a:xfrm>
            <a:custGeom>
              <a:avLst/>
              <a:gdLst/>
              <a:ahLst/>
              <a:cxnLst/>
              <a:rect l="l" t="t" r="r" b="b"/>
              <a:pathLst>
                <a:path w="12193" h="12131" extrusionOk="0">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5"/>
            <p:cNvSpPr/>
            <p:nvPr/>
          </p:nvSpPr>
          <p:spPr>
            <a:xfrm>
              <a:off x="-18223800" y="2559575"/>
              <a:ext cx="37050" cy="36850"/>
            </a:xfrm>
            <a:custGeom>
              <a:avLst/>
              <a:gdLst/>
              <a:ahLst/>
              <a:cxnLst/>
              <a:rect l="l" t="t" r="r" b="b"/>
              <a:pathLst>
                <a:path w="1482" h="1474" extrusionOk="0">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5"/>
            <p:cNvSpPr/>
            <p:nvPr/>
          </p:nvSpPr>
          <p:spPr>
            <a:xfrm>
              <a:off x="-18098550" y="2559575"/>
              <a:ext cx="37825" cy="36850"/>
            </a:xfrm>
            <a:custGeom>
              <a:avLst/>
              <a:gdLst/>
              <a:ahLst/>
              <a:cxnLst/>
              <a:rect l="l" t="t" r="r" b="b"/>
              <a:pathLst>
                <a:path w="1513" h="1474" extrusionOk="0">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5"/>
          <p:cNvGrpSpPr/>
          <p:nvPr/>
        </p:nvGrpSpPr>
        <p:grpSpPr>
          <a:xfrm>
            <a:off x="4432513" y="2511546"/>
            <a:ext cx="259238" cy="338334"/>
            <a:chOff x="-18258450" y="2809825"/>
            <a:chExt cx="232375" cy="303275"/>
          </a:xfrm>
        </p:grpSpPr>
        <p:sp>
          <p:nvSpPr>
            <p:cNvPr id="7214" name="Google Shape;7214;p65"/>
            <p:cNvSpPr/>
            <p:nvPr/>
          </p:nvSpPr>
          <p:spPr>
            <a:xfrm>
              <a:off x="-18177325" y="29083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5"/>
            <p:cNvSpPr/>
            <p:nvPr/>
          </p:nvSpPr>
          <p:spPr>
            <a:xfrm>
              <a:off x="-18123775" y="290830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5"/>
            <p:cNvSpPr/>
            <p:nvPr/>
          </p:nvSpPr>
          <p:spPr>
            <a:xfrm>
              <a:off x="-18258450" y="2809825"/>
              <a:ext cx="232375" cy="303275"/>
            </a:xfrm>
            <a:custGeom>
              <a:avLst/>
              <a:gdLst/>
              <a:ahLst/>
              <a:cxnLst/>
              <a:rect l="l" t="t" r="r" b="b"/>
              <a:pathLst>
                <a:path w="9295" h="12131" extrusionOk="0">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7" name="Google Shape;7217;p65"/>
          <p:cNvSpPr/>
          <p:nvPr/>
        </p:nvSpPr>
        <p:spPr>
          <a:xfrm>
            <a:off x="6482095" y="1676035"/>
            <a:ext cx="338334" cy="340955"/>
          </a:xfrm>
          <a:custGeom>
            <a:avLst/>
            <a:gdLst/>
            <a:ahLst/>
            <a:cxnLst/>
            <a:rect l="l" t="t" r="r" b="b"/>
            <a:pathLst>
              <a:path w="12131" h="12225" extrusionOk="0">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8" name="Google Shape;7218;p65"/>
          <p:cNvGrpSpPr/>
          <p:nvPr/>
        </p:nvGrpSpPr>
        <p:grpSpPr>
          <a:xfrm>
            <a:off x="6502814" y="2096934"/>
            <a:ext cx="297893" cy="340091"/>
            <a:chOff x="-16422500" y="2425450"/>
            <a:chExt cx="267025" cy="304850"/>
          </a:xfrm>
        </p:grpSpPr>
        <p:sp>
          <p:nvSpPr>
            <p:cNvPr id="7219" name="Google Shape;7219;p65"/>
            <p:cNvSpPr/>
            <p:nvPr/>
          </p:nvSpPr>
          <p:spPr>
            <a:xfrm>
              <a:off x="-16350825" y="25152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5"/>
            <p:cNvSpPr/>
            <p:nvPr/>
          </p:nvSpPr>
          <p:spPr>
            <a:xfrm>
              <a:off x="-16245275" y="2515275"/>
              <a:ext cx="18125" cy="18125"/>
            </a:xfrm>
            <a:custGeom>
              <a:avLst/>
              <a:gdLst/>
              <a:ahLst/>
              <a:cxnLst/>
              <a:rect l="l" t="t" r="r" b="b"/>
              <a:pathLst>
                <a:path w="725" h="725" extrusionOk="0">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5"/>
            <p:cNvSpPr/>
            <p:nvPr/>
          </p:nvSpPr>
          <p:spPr>
            <a:xfrm>
              <a:off x="-16422500" y="2425450"/>
              <a:ext cx="267025" cy="304850"/>
            </a:xfrm>
            <a:custGeom>
              <a:avLst/>
              <a:gdLst/>
              <a:ahLst/>
              <a:cxnLst/>
              <a:rect l="l" t="t" r="r" b="b"/>
              <a:pathLst>
                <a:path w="10681" h="12194" extrusionOk="0">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65"/>
          <p:cNvGrpSpPr/>
          <p:nvPr/>
        </p:nvGrpSpPr>
        <p:grpSpPr>
          <a:xfrm>
            <a:off x="6481715" y="2511115"/>
            <a:ext cx="340091" cy="339198"/>
            <a:chOff x="-16442200" y="2801175"/>
            <a:chExt cx="304850" cy="304050"/>
          </a:xfrm>
        </p:grpSpPr>
        <p:sp>
          <p:nvSpPr>
            <p:cNvPr id="7223" name="Google Shape;7223;p65"/>
            <p:cNvSpPr/>
            <p:nvPr/>
          </p:nvSpPr>
          <p:spPr>
            <a:xfrm>
              <a:off x="-16369725" y="29429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5"/>
            <p:cNvSpPr/>
            <p:nvPr/>
          </p:nvSpPr>
          <p:spPr>
            <a:xfrm>
              <a:off x="-16442200" y="2801175"/>
              <a:ext cx="304850" cy="304050"/>
            </a:xfrm>
            <a:custGeom>
              <a:avLst/>
              <a:gdLst/>
              <a:ahLst/>
              <a:cxnLst/>
              <a:rect l="l" t="t" r="r" b="b"/>
              <a:pathLst>
                <a:path w="12194" h="12162" extrusionOk="0">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5"/>
            <p:cNvSpPr/>
            <p:nvPr/>
          </p:nvSpPr>
          <p:spPr>
            <a:xfrm>
              <a:off x="-16423275" y="2907500"/>
              <a:ext cx="35450" cy="35475"/>
            </a:xfrm>
            <a:custGeom>
              <a:avLst/>
              <a:gdLst/>
              <a:ahLst/>
              <a:cxnLst/>
              <a:rect l="l" t="t" r="r" b="b"/>
              <a:pathLst>
                <a:path w="1418" h="1419" extrusionOk="0">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6" name="Google Shape;7226;p65"/>
          <p:cNvSpPr/>
          <p:nvPr/>
        </p:nvSpPr>
        <p:spPr>
          <a:xfrm>
            <a:off x="7738672" y="1677792"/>
            <a:ext cx="338306" cy="337441"/>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5"/>
          <p:cNvSpPr/>
          <p:nvPr/>
        </p:nvSpPr>
        <p:spPr>
          <a:xfrm>
            <a:off x="2703720" y="1689325"/>
            <a:ext cx="340955" cy="314376"/>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8" name="Google Shape;7228;p65"/>
          <p:cNvGrpSpPr/>
          <p:nvPr/>
        </p:nvGrpSpPr>
        <p:grpSpPr>
          <a:xfrm>
            <a:off x="2702117" y="2098371"/>
            <a:ext cx="345362" cy="337218"/>
            <a:chOff x="-19802200" y="2416025"/>
            <a:chExt cx="309575" cy="302275"/>
          </a:xfrm>
        </p:grpSpPr>
        <p:sp>
          <p:nvSpPr>
            <p:cNvPr id="7229" name="Google Shape;7229;p65"/>
            <p:cNvSpPr/>
            <p:nvPr/>
          </p:nvSpPr>
          <p:spPr>
            <a:xfrm>
              <a:off x="-19602925" y="25751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5"/>
            <p:cNvSpPr/>
            <p:nvPr/>
          </p:nvSpPr>
          <p:spPr>
            <a:xfrm>
              <a:off x="-19710825" y="2575925"/>
              <a:ext cx="18925" cy="17350"/>
            </a:xfrm>
            <a:custGeom>
              <a:avLst/>
              <a:gdLst/>
              <a:ahLst/>
              <a:cxnLst/>
              <a:rect l="l" t="t" r="r" b="b"/>
              <a:pathLst>
                <a:path w="757" h="694" extrusionOk="0">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5"/>
            <p:cNvSpPr/>
            <p:nvPr/>
          </p:nvSpPr>
          <p:spPr>
            <a:xfrm>
              <a:off x="-19602925" y="261135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5"/>
            <p:cNvSpPr/>
            <p:nvPr/>
          </p:nvSpPr>
          <p:spPr>
            <a:xfrm>
              <a:off x="-19728150" y="2611350"/>
              <a:ext cx="35450" cy="35475"/>
            </a:xfrm>
            <a:custGeom>
              <a:avLst/>
              <a:gdLst/>
              <a:ahLst/>
              <a:cxnLst/>
              <a:rect l="l" t="t" r="r" b="b"/>
              <a:pathLst>
                <a:path w="1418" h="1419" extrusionOk="0">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5"/>
            <p:cNvSpPr/>
            <p:nvPr/>
          </p:nvSpPr>
          <p:spPr>
            <a:xfrm>
              <a:off x="-19802200" y="2416025"/>
              <a:ext cx="309575" cy="302275"/>
            </a:xfrm>
            <a:custGeom>
              <a:avLst/>
              <a:gdLst/>
              <a:ahLst/>
              <a:cxnLst/>
              <a:rect l="l" t="t" r="r" b="b"/>
              <a:pathLst>
                <a:path w="12383" h="12091" extrusionOk="0">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65"/>
          <p:cNvGrpSpPr/>
          <p:nvPr/>
        </p:nvGrpSpPr>
        <p:grpSpPr>
          <a:xfrm>
            <a:off x="2704320" y="2511115"/>
            <a:ext cx="340955" cy="339198"/>
            <a:chOff x="-19801400" y="2788575"/>
            <a:chExt cx="305625" cy="304050"/>
          </a:xfrm>
        </p:grpSpPr>
        <p:sp>
          <p:nvSpPr>
            <p:cNvPr id="7235" name="Google Shape;7235;p65"/>
            <p:cNvSpPr/>
            <p:nvPr/>
          </p:nvSpPr>
          <p:spPr>
            <a:xfrm>
              <a:off x="-19744700"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5"/>
            <p:cNvSpPr/>
            <p:nvPr/>
          </p:nvSpPr>
          <p:spPr>
            <a:xfrm>
              <a:off x="-19709250" y="2967350"/>
              <a:ext cx="52800" cy="18150"/>
            </a:xfrm>
            <a:custGeom>
              <a:avLst/>
              <a:gdLst/>
              <a:ahLst/>
              <a:cxnLst/>
              <a:rect l="l" t="t" r="r" b="b"/>
              <a:pathLst>
                <a:path w="2112" h="726" extrusionOk="0">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5"/>
            <p:cNvSpPr/>
            <p:nvPr/>
          </p:nvSpPr>
          <p:spPr>
            <a:xfrm>
              <a:off x="-19638375" y="2968150"/>
              <a:ext cx="52800" cy="18150"/>
            </a:xfrm>
            <a:custGeom>
              <a:avLst/>
              <a:gdLst/>
              <a:ahLst/>
              <a:cxnLst/>
              <a:rect l="l" t="t" r="r" b="b"/>
              <a:pathLst>
                <a:path w="2112" h="726" extrusionOk="0">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5"/>
            <p:cNvSpPr/>
            <p:nvPr/>
          </p:nvSpPr>
          <p:spPr>
            <a:xfrm>
              <a:off x="-19673800" y="2931925"/>
              <a:ext cx="52775" cy="18125"/>
            </a:xfrm>
            <a:custGeom>
              <a:avLst/>
              <a:gdLst/>
              <a:ahLst/>
              <a:cxnLst/>
              <a:rect l="l" t="t" r="r" b="b"/>
              <a:pathLst>
                <a:path w="2111" h="725" extrusionOk="0">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5"/>
            <p:cNvSpPr/>
            <p:nvPr/>
          </p:nvSpPr>
          <p:spPr>
            <a:xfrm>
              <a:off x="-19602925"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5"/>
            <p:cNvSpPr/>
            <p:nvPr/>
          </p:nvSpPr>
          <p:spPr>
            <a:xfrm>
              <a:off x="-19801400" y="2788575"/>
              <a:ext cx="305625" cy="304050"/>
            </a:xfrm>
            <a:custGeom>
              <a:avLst/>
              <a:gdLst/>
              <a:ahLst/>
              <a:cxnLst/>
              <a:rect l="l" t="t" r="r" b="b"/>
              <a:pathLst>
                <a:path w="12225" h="12162" extrusionOk="0">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65"/>
          <p:cNvGrpSpPr/>
          <p:nvPr/>
        </p:nvGrpSpPr>
        <p:grpSpPr>
          <a:xfrm>
            <a:off x="4824919" y="1676827"/>
            <a:ext cx="303164" cy="339198"/>
            <a:chOff x="-17903225" y="2060800"/>
            <a:chExt cx="271750" cy="304050"/>
          </a:xfrm>
        </p:grpSpPr>
        <p:sp>
          <p:nvSpPr>
            <p:cNvPr id="7242" name="Google Shape;7242;p65"/>
            <p:cNvSpPr/>
            <p:nvPr/>
          </p:nvSpPr>
          <p:spPr>
            <a:xfrm>
              <a:off x="-17722875"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5"/>
            <p:cNvSpPr/>
            <p:nvPr/>
          </p:nvSpPr>
          <p:spPr>
            <a:xfrm>
              <a:off x="-17829200"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5"/>
            <p:cNvSpPr/>
            <p:nvPr/>
          </p:nvSpPr>
          <p:spPr>
            <a:xfrm>
              <a:off x="-17903225" y="2060800"/>
              <a:ext cx="271750" cy="304050"/>
            </a:xfrm>
            <a:custGeom>
              <a:avLst/>
              <a:gdLst/>
              <a:ahLst/>
              <a:cxnLst/>
              <a:rect l="l" t="t" r="r" b="b"/>
              <a:pathLst>
                <a:path w="10870" h="12162" extrusionOk="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65"/>
          <p:cNvGrpSpPr/>
          <p:nvPr/>
        </p:nvGrpSpPr>
        <p:grpSpPr>
          <a:xfrm>
            <a:off x="4806470" y="2097380"/>
            <a:ext cx="340063" cy="339198"/>
            <a:chOff x="-17918975" y="2435725"/>
            <a:chExt cx="304825" cy="304050"/>
          </a:xfrm>
        </p:grpSpPr>
        <p:sp>
          <p:nvSpPr>
            <p:cNvPr id="7246" name="Google Shape;7246;p65"/>
            <p:cNvSpPr/>
            <p:nvPr/>
          </p:nvSpPr>
          <p:spPr>
            <a:xfrm>
              <a:off x="-17918975" y="2435725"/>
              <a:ext cx="304825" cy="304050"/>
            </a:xfrm>
            <a:custGeom>
              <a:avLst/>
              <a:gdLst/>
              <a:ahLst/>
              <a:cxnLst/>
              <a:rect l="l" t="t" r="r" b="b"/>
              <a:pathLst>
                <a:path w="12193" h="12162" extrusionOk="0">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5"/>
            <p:cNvSpPr/>
            <p:nvPr/>
          </p:nvSpPr>
          <p:spPr>
            <a:xfrm>
              <a:off x="-17865425" y="256015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65"/>
          <p:cNvGrpSpPr/>
          <p:nvPr/>
        </p:nvGrpSpPr>
        <p:grpSpPr>
          <a:xfrm>
            <a:off x="4827109" y="2511993"/>
            <a:ext cx="298786" cy="337441"/>
            <a:chOff x="-17899300" y="2810625"/>
            <a:chExt cx="267825" cy="302475"/>
          </a:xfrm>
        </p:grpSpPr>
        <p:sp>
          <p:nvSpPr>
            <p:cNvPr id="7249" name="Google Shape;7249;p65"/>
            <p:cNvSpPr/>
            <p:nvPr/>
          </p:nvSpPr>
          <p:spPr>
            <a:xfrm>
              <a:off x="-17899300" y="2810625"/>
              <a:ext cx="267825" cy="302475"/>
            </a:xfrm>
            <a:custGeom>
              <a:avLst/>
              <a:gdLst/>
              <a:ahLst/>
              <a:cxnLst/>
              <a:rect l="l" t="t" r="r" b="b"/>
              <a:pathLst>
                <a:path w="10713" h="12099" extrusionOk="0">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5"/>
            <p:cNvSpPr/>
            <p:nvPr/>
          </p:nvSpPr>
          <p:spPr>
            <a:xfrm>
              <a:off x="-17740200" y="2952400"/>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5"/>
            <p:cNvSpPr/>
            <p:nvPr/>
          </p:nvSpPr>
          <p:spPr>
            <a:xfrm>
              <a:off x="-17811075" y="295240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65"/>
          <p:cNvGrpSpPr/>
          <p:nvPr/>
        </p:nvGrpSpPr>
        <p:grpSpPr>
          <a:xfrm>
            <a:off x="6899981" y="1687802"/>
            <a:ext cx="339198" cy="317249"/>
            <a:chOff x="-16066500" y="2060800"/>
            <a:chExt cx="304050" cy="284375"/>
          </a:xfrm>
        </p:grpSpPr>
        <p:sp>
          <p:nvSpPr>
            <p:cNvPr id="7253" name="Google Shape;7253;p65"/>
            <p:cNvSpPr/>
            <p:nvPr/>
          </p:nvSpPr>
          <p:spPr>
            <a:xfrm>
              <a:off x="-15978275" y="2203375"/>
              <a:ext cx="18125" cy="18125"/>
            </a:xfrm>
            <a:custGeom>
              <a:avLst/>
              <a:gdLst/>
              <a:ahLst/>
              <a:cxnLst/>
              <a:rect l="l" t="t" r="r" b="b"/>
              <a:pathLst>
                <a:path w="725" h="725" extrusionOk="0">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5"/>
            <p:cNvSpPr/>
            <p:nvPr/>
          </p:nvSpPr>
          <p:spPr>
            <a:xfrm>
              <a:off x="-15869575" y="220337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5"/>
            <p:cNvSpPr/>
            <p:nvPr/>
          </p:nvSpPr>
          <p:spPr>
            <a:xfrm>
              <a:off x="-15954650" y="2186825"/>
              <a:ext cx="78775" cy="88250"/>
            </a:xfrm>
            <a:custGeom>
              <a:avLst/>
              <a:gdLst/>
              <a:ahLst/>
              <a:cxnLst/>
              <a:rect l="l" t="t" r="r" b="b"/>
              <a:pathLst>
                <a:path w="3151" h="3530" extrusionOk="0">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5"/>
            <p:cNvSpPr/>
            <p:nvPr/>
          </p:nvSpPr>
          <p:spPr>
            <a:xfrm>
              <a:off x="-16066500" y="2060800"/>
              <a:ext cx="304050" cy="284375"/>
            </a:xfrm>
            <a:custGeom>
              <a:avLst/>
              <a:gdLst/>
              <a:ahLst/>
              <a:cxnLst/>
              <a:rect l="l" t="t" r="r" b="b"/>
              <a:pathLst>
                <a:path w="12162" h="11375" extrusionOk="0">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5"/>
            <p:cNvSpPr/>
            <p:nvPr/>
          </p:nvSpPr>
          <p:spPr>
            <a:xfrm>
              <a:off x="-15960175" y="2287225"/>
              <a:ext cx="91400" cy="24075"/>
            </a:xfrm>
            <a:custGeom>
              <a:avLst/>
              <a:gdLst/>
              <a:ahLst/>
              <a:cxnLst/>
              <a:rect l="l" t="t" r="r" b="b"/>
              <a:pathLst>
                <a:path w="3656" h="963" extrusionOk="0">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8" name="Google Shape;7258;p65"/>
          <p:cNvSpPr/>
          <p:nvPr/>
        </p:nvSpPr>
        <p:spPr>
          <a:xfrm>
            <a:off x="6898616" y="2096618"/>
            <a:ext cx="340955" cy="340927"/>
          </a:xfrm>
          <a:custGeom>
            <a:avLst/>
            <a:gdLst/>
            <a:ahLst/>
            <a:cxnLst/>
            <a:rect l="l" t="t" r="r" b="b"/>
            <a:pathLst>
              <a:path w="12225" h="12224" extrusionOk="0">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5"/>
          <p:cNvSpPr/>
          <p:nvPr/>
        </p:nvSpPr>
        <p:spPr>
          <a:xfrm>
            <a:off x="6928487" y="2510465"/>
            <a:ext cx="281215" cy="340732"/>
          </a:xfrm>
          <a:custGeom>
            <a:avLst/>
            <a:gdLst/>
            <a:ahLst/>
            <a:cxnLst/>
            <a:rect l="l" t="t" r="r" b="b"/>
            <a:pathLst>
              <a:path w="10083" h="12217" extrusionOk="0">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5"/>
          <p:cNvSpPr/>
          <p:nvPr/>
        </p:nvSpPr>
        <p:spPr>
          <a:xfrm>
            <a:off x="7737361" y="2098138"/>
            <a:ext cx="340927" cy="3378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5"/>
          <p:cNvSpPr/>
          <p:nvPr/>
        </p:nvSpPr>
        <p:spPr>
          <a:xfrm>
            <a:off x="1072928" y="3036728"/>
            <a:ext cx="259238" cy="337441"/>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2" name="Google Shape;7262;p65"/>
          <p:cNvGrpSpPr/>
          <p:nvPr/>
        </p:nvGrpSpPr>
        <p:grpSpPr>
          <a:xfrm>
            <a:off x="1032281" y="3453878"/>
            <a:ext cx="341820" cy="339310"/>
            <a:chOff x="-21322300" y="3693325"/>
            <a:chExt cx="306400" cy="304150"/>
          </a:xfrm>
        </p:grpSpPr>
        <p:sp>
          <p:nvSpPr>
            <p:cNvPr id="7263" name="Google Shape;7263;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65"/>
          <p:cNvGrpSpPr/>
          <p:nvPr/>
        </p:nvGrpSpPr>
        <p:grpSpPr>
          <a:xfrm>
            <a:off x="1031835" y="3881711"/>
            <a:ext cx="342712" cy="318978"/>
            <a:chOff x="-21322300" y="4077125"/>
            <a:chExt cx="307200" cy="285925"/>
          </a:xfrm>
        </p:grpSpPr>
        <p:sp>
          <p:nvSpPr>
            <p:cNvPr id="7268" name="Google Shape;7268;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65"/>
          <p:cNvGrpSpPr/>
          <p:nvPr/>
        </p:nvGrpSpPr>
        <p:grpSpPr>
          <a:xfrm>
            <a:off x="3128343" y="3035374"/>
            <a:ext cx="340955" cy="339868"/>
            <a:chOff x="-19394200" y="3333800"/>
            <a:chExt cx="305625" cy="304650"/>
          </a:xfrm>
        </p:grpSpPr>
        <p:sp>
          <p:nvSpPr>
            <p:cNvPr id="7281" name="Google Shape;7281;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65"/>
          <p:cNvGrpSpPr/>
          <p:nvPr/>
        </p:nvGrpSpPr>
        <p:grpSpPr>
          <a:xfrm>
            <a:off x="3127465" y="3453933"/>
            <a:ext cx="342712" cy="339198"/>
            <a:chOff x="-19396575" y="3708500"/>
            <a:chExt cx="307200" cy="304050"/>
          </a:xfrm>
        </p:grpSpPr>
        <p:sp>
          <p:nvSpPr>
            <p:cNvPr id="7291" name="Google Shape;7291;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65"/>
          <p:cNvGrpSpPr/>
          <p:nvPr/>
        </p:nvGrpSpPr>
        <p:grpSpPr>
          <a:xfrm>
            <a:off x="3123072" y="3871307"/>
            <a:ext cx="351498" cy="339784"/>
            <a:chOff x="-19394200" y="4084200"/>
            <a:chExt cx="315075" cy="304575"/>
          </a:xfrm>
        </p:grpSpPr>
        <p:sp>
          <p:nvSpPr>
            <p:cNvPr id="7295" name="Google Shape;7295;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65"/>
          <p:cNvGrpSpPr/>
          <p:nvPr/>
        </p:nvGrpSpPr>
        <p:grpSpPr>
          <a:xfrm>
            <a:off x="5241119" y="3035277"/>
            <a:ext cx="302300" cy="340063"/>
            <a:chOff x="-17526750" y="3309200"/>
            <a:chExt cx="270975" cy="304825"/>
          </a:xfrm>
        </p:grpSpPr>
        <p:sp>
          <p:nvSpPr>
            <p:cNvPr id="7302" name="Google Shape;7302;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65"/>
          <p:cNvGrpSpPr/>
          <p:nvPr/>
        </p:nvGrpSpPr>
        <p:grpSpPr>
          <a:xfrm>
            <a:off x="5223116" y="3454380"/>
            <a:ext cx="338306" cy="338306"/>
            <a:chOff x="-17542500" y="3684100"/>
            <a:chExt cx="303250" cy="303250"/>
          </a:xfrm>
        </p:grpSpPr>
        <p:sp>
          <p:nvSpPr>
            <p:cNvPr id="7308" name="Google Shape;7308;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65"/>
          <p:cNvGrpSpPr/>
          <p:nvPr/>
        </p:nvGrpSpPr>
        <p:grpSpPr>
          <a:xfrm>
            <a:off x="5222669" y="3882143"/>
            <a:ext cx="339198" cy="318113"/>
            <a:chOff x="-17542500" y="4068450"/>
            <a:chExt cx="304050" cy="285150"/>
          </a:xfrm>
        </p:grpSpPr>
        <p:sp>
          <p:nvSpPr>
            <p:cNvPr id="7316" name="Google Shape;7316;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65"/>
          <p:cNvGrpSpPr/>
          <p:nvPr/>
        </p:nvGrpSpPr>
        <p:grpSpPr>
          <a:xfrm>
            <a:off x="7360417" y="3035709"/>
            <a:ext cx="259238" cy="339198"/>
            <a:chOff x="-15652200" y="3335975"/>
            <a:chExt cx="232375" cy="304050"/>
          </a:xfrm>
        </p:grpSpPr>
        <p:sp>
          <p:nvSpPr>
            <p:cNvPr id="7323" name="Google Shape;7323;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5"/>
          <p:cNvGrpSpPr/>
          <p:nvPr/>
        </p:nvGrpSpPr>
        <p:grpSpPr>
          <a:xfrm>
            <a:off x="1450980" y="3035709"/>
            <a:ext cx="340063" cy="339198"/>
            <a:chOff x="-20946600" y="3317850"/>
            <a:chExt cx="304825" cy="304050"/>
          </a:xfrm>
        </p:grpSpPr>
        <p:sp>
          <p:nvSpPr>
            <p:cNvPr id="7333" name="Google Shape;7333;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5"/>
          <p:cNvGrpSpPr/>
          <p:nvPr/>
        </p:nvGrpSpPr>
        <p:grpSpPr>
          <a:xfrm>
            <a:off x="1451412" y="3454045"/>
            <a:ext cx="339198" cy="338975"/>
            <a:chOff x="-20945825" y="3692175"/>
            <a:chExt cx="304050" cy="303850"/>
          </a:xfrm>
        </p:grpSpPr>
        <p:sp>
          <p:nvSpPr>
            <p:cNvPr id="7337" name="Google Shape;7337;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65"/>
          <p:cNvGrpSpPr/>
          <p:nvPr/>
        </p:nvGrpSpPr>
        <p:grpSpPr>
          <a:xfrm>
            <a:off x="1470740" y="3872047"/>
            <a:ext cx="300543" cy="338306"/>
            <a:chOff x="-20930075" y="4066100"/>
            <a:chExt cx="269400" cy="303250"/>
          </a:xfrm>
        </p:grpSpPr>
        <p:sp>
          <p:nvSpPr>
            <p:cNvPr id="7342" name="Google Shape;7342;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65"/>
          <p:cNvGrpSpPr/>
          <p:nvPr/>
        </p:nvGrpSpPr>
        <p:grpSpPr>
          <a:xfrm>
            <a:off x="3570302" y="3035918"/>
            <a:ext cx="281215" cy="338780"/>
            <a:chOff x="-18994100" y="3334775"/>
            <a:chExt cx="252075" cy="303675"/>
          </a:xfrm>
        </p:grpSpPr>
        <p:sp>
          <p:nvSpPr>
            <p:cNvPr id="7345" name="Google Shape;7345;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65"/>
          <p:cNvGrpSpPr/>
          <p:nvPr/>
        </p:nvGrpSpPr>
        <p:grpSpPr>
          <a:xfrm>
            <a:off x="3581291" y="3454812"/>
            <a:ext cx="259238" cy="337441"/>
            <a:chOff x="-18983850" y="3710075"/>
            <a:chExt cx="232375" cy="302475"/>
          </a:xfrm>
        </p:grpSpPr>
        <p:sp>
          <p:nvSpPr>
            <p:cNvPr id="7350" name="Google Shape;7350;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65"/>
          <p:cNvGrpSpPr/>
          <p:nvPr/>
        </p:nvGrpSpPr>
        <p:grpSpPr>
          <a:xfrm>
            <a:off x="3540878" y="3872032"/>
            <a:ext cx="340063" cy="338334"/>
            <a:chOff x="-19020075" y="4084200"/>
            <a:chExt cx="304825" cy="303275"/>
          </a:xfrm>
        </p:grpSpPr>
        <p:sp>
          <p:nvSpPr>
            <p:cNvPr id="7355" name="Google Shape;7355;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65"/>
          <p:cNvGrpSpPr/>
          <p:nvPr/>
        </p:nvGrpSpPr>
        <p:grpSpPr>
          <a:xfrm>
            <a:off x="5667647" y="3035277"/>
            <a:ext cx="299650" cy="340063"/>
            <a:chOff x="-17149475" y="3309200"/>
            <a:chExt cx="268600" cy="304825"/>
          </a:xfrm>
        </p:grpSpPr>
        <p:sp>
          <p:nvSpPr>
            <p:cNvPr id="7365" name="Google Shape;7365;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5"/>
          <p:cNvGrpSpPr/>
          <p:nvPr/>
        </p:nvGrpSpPr>
        <p:grpSpPr>
          <a:xfrm>
            <a:off x="5647873" y="3464909"/>
            <a:ext cx="339198" cy="317249"/>
            <a:chOff x="-17168375" y="3692750"/>
            <a:chExt cx="304050" cy="284375"/>
          </a:xfrm>
        </p:grpSpPr>
        <p:sp>
          <p:nvSpPr>
            <p:cNvPr id="7368" name="Google Shape;7368;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65"/>
          <p:cNvGrpSpPr/>
          <p:nvPr/>
        </p:nvGrpSpPr>
        <p:grpSpPr>
          <a:xfrm>
            <a:off x="5645237" y="3871601"/>
            <a:ext cx="344469" cy="339198"/>
            <a:chOff x="-17170750" y="4058800"/>
            <a:chExt cx="308775" cy="304050"/>
          </a:xfrm>
        </p:grpSpPr>
        <p:sp>
          <p:nvSpPr>
            <p:cNvPr id="7376" name="Google Shape;7376;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65"/>
          <p:cNvGrpSpPr/>
          <p:nvPr/>
        </p:nvGrpSpPr>
        <p:grpSpPr>
          <a:xfrm>
            <a:off x="7320004" y="3454812"/>
            <a:ext cx="340063" cy="337441"/>
            <a:chOff x="-15688425" y="3707725"/>
            <a:chExt cx="304825" cy="302475"/>
          </a:xfrm>
        </p:grpSpPr>
        <p:sp>
          <p:nvSpPr>
            <p:cNvPr id="7394" name="Google Shape;7394;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65"/>
          <p:cNvGrpSpPr/>
          <p:nvPr/>
        </p:nvGrpSpPr>
        <p:grpSpPr>
          <a:xfrm>
            <a:off x="1875277" y="3036365"/>
            <a:ext cx="340955" cy="337887"/>
            <a:chOff x="-20572500" y="3319025"/>
            <a:chExt cx="305625" cy="302875"/>
          </a:xfrm>
        </p:grpSpPr>
        <p:sp>
          <p:nvSpPr>
            <p:cNvPr id="7401" name="Google Shape;7401;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65"/>
          <p:cNvGrpSpPr/>
          <p:nvPr/>
        </p:nvGrpSpPr>
        <p:grpSpPr>
          <a:xfrm>
            <a:off x="1876155" y="3500608"/>
            <a:ext cx="339198" cy="245850"/>
            <a:chOff x="-20571700" y="3722875"/>
            <a:chExt cx="304050" cy="220375"/>
          </a:xfrm>
        </p:grpSpPr>
        <p:sp>
          <p:nvSpPr>
            <p:cNvPr id="7404" name="Google Shape;7404;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65"/>
          <p:cNvGrpSpPr/>
          <p:nvPr/>
        </p:nvGrpSpPr>
        <p:grpSpPr>
          <a:xfrm>
            <a:off x="1875723" y="3871168"/>
            <a:ext cx="340063" cy="340063"/>
            <a:chOff x="-20571700" y="4066875"/>
            <a:chExt cx="304825" cy="304825"/>
          </a:xfrm>
        </p:grpSpPr>
        <p:sp>
          <p:nvSpPr>
            <p:cNvPr id="7412" name="Google Shape;7412;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65"/>
          <p:cNvGrpSpPr/>
          <p:nvPr/>
        </p:nvGrpSpPr>
        <p:grpSpPr>
          <a:xfrm>
            <a:off x="3964324" y="3034719"/>
            <a:ext cx="342712" cy="341178"/>
            <a:chOff x="-18645175" y="3334200"/>
            <a:chExt cx="307200" cy="305825"/>
          </a:xfrm>
        </p:grpSpPr>
        <p:sp>
          <p:nvSpPr>
            <p:cNvPr id="7419" name="Google Shape;7419;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65"/>
          <p:cNvGrpSpPr/>
          <p:nvPr/>
        </p:nvGrpSpPr>
        <p:grpSpPr>
          <a:xfrm>
            <a:off x="3964771" y="3453487"/>
            <a:ext cx="341820" cy="340091"/>
            <a:chOff x="-18645175" y="3708500"/>
            <a:chExt cx="306400" cy="304850"/>
          </a:xfrm>
        </p:grpSpPr>
        <p:sp>
          <p:nvSpPr>
            <p:cNvPr id="7425" name="Google Shape;7425;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65"/>
          <p:cNvGrpSpPr/>
          <p:nvPr/>
        </p:nvGrpSpPr>
        <p:grpSpPr>
          <a:xfrm>
            <a:off x="3963014" y="3870680"/>
            <a:ext cx="345334" cy="341039"/>
            <a:chOff x="-18647525" y="4082625"/>
            <a:chExt cx="309550" cy="305700"/>
          </a:xfrm>
        </p:grpSpPr>
        <p:sp>
          <p:nvSpPr>
            <p:cNvPr id="7433" name="Google Shape;7433;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5"/>
          <p:cNvGrpSpPr/>
          <p:nvPr/>
        </p:nvGrpSpPr>
        <p:grpSpPr>
          <a:xfrm>
            <a:off x="6084588" y="3035724"/>
            <a:ext cx="298758" cy="339170"/>
            <a:chOff x="-16775350" y="3309200"/>
            <a:chExt cx="267800" cy="304025"/>
          </a:xfrm>
        </p:grpSpPr>
        <p:sp>
          <p:nvSpPr>
            <p:cNvPr id="7438" name="Google Shape;7438;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65"/>
          <p:cNvGrpSpPr/>
          <p:nvPr/>
        </p:nvGrpSpPr>
        <p:grpSpPr>
          <a:xfrm>
            <a:off x="6084588" y="3452609"/>
            <a:ext cx="298758" cy="341848"/>
            <a:chOff x="-16775350" y="3683300"/>
            <a:chExt cx="267800" cy="306425"/>
          </a:xfrm>
        </p:grpSpPr>
        <p:sp>
          <p:nvSpPr>
            <p:cNvPr id="7442" name="Google Shape;7442;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5"/>
          <p:cNvGrpSpPr/>
          <p:nvPr/>
        </p:nvGrpSpPr>
        <p:grpSpPr>
          <a:xfrm>
            <a:off x="6063490" y="3871615"/>
            <a:ext cx="340955" cy="339170"/>
            <a:chOff x="-16794250" y="4058225"/>
            <a:chExt cx="305625" cy="304025"/>
          </a:xfrm>
        </p:grpSpPr>
        <p:sp>
          <p:nvSpPr>
            <p:cNvPr id="7446" name="Google Shape;7446;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5" name="Google Shape;7455;p65"/>
          <p:cNvSpPr/>
          <p:nvPr/>
        </p:nvSpPr>
        <p:spPr>
          <a:xfrm>
            <a:off x="7318651" y="3871339"/>
            <a:ext cx="341820" cy="340063"/>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6" name="Google Shape;7456;p65"/>
          <p:cNvGrpSpPr/>
          <p:nvPr/>
        </p:nvGrpSpPr>
        <p:grpSpPr>
          <a:xfrm>
            <a:off x="2290029" y="3035709"/>
            <a:ext cx="345334" cy="339198"/>
            <a:chOff x="-20199150" y="3317850"/>
            <a:chExt cx="309550" cy="304050"/>
          </a:xfrm>
        </p:grpSpPr>
        <p:sp>
          <p:nvSpPr>
            <p:cNvPr id="7457" name="Google Shape;7457;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65"/>
          <p:cNvGrpSpPr/>
          <p:nvPr/>
        </p:nvGrpSpPr>
        <p:grpSpPr>
          <a:xfrm>
            <a:off x="2291786" y="3453390"/>
            <a:ext cx="341820" cy="340286"/>
            <a:chOff x="-20199150" y="3693150"/>
            <a:chExt cx="306400" cy="305025"/>
          </a:xfrm>
        </p:grpSpPr>
        <p:sp>
          <p:nvSpPr>
            <p:cNvPr id="7465" name="Google Shape;7465;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65"/>
          <p:cNvGrpSpPr/>
          <p:nvPr/>
        </p:nvGrpSpPr>
        <p:grpSpPr>
          <a:xfrm>
            <a:off x="2292218" y="3870722"/>
            <a:ext cx="340955" cy="340955"/>
            <a:chOff x="-20197575" y="4066875"/>
            <a:chExt cx="305625" cy="305625"/>
          </a:xfrm>
        </p:grpSpPr>
        <p:sp>
          <p:nvSpPr>
            <p:cNvPr id="7472" name="Google Shape;7472;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65"/>
          <p:cNvGrpSpPr/>
          <p:nvPr/>
        </p:nvGrpSpPr>
        <p:grpSpPr>
          <a:xfrm>
            <a:off x="4392532" y="3034161"/>
            <a:ext cx="339198" cy="342294"/>
            <a:chOff x="-18271050" y="3333200"/>
            <a:chExt cx="304050" cy="306825"/>
          </a:xfrm>
        </p:grpSpPr>
        <p:sp>
          <p:nvSpPr>
            <p:cNvPr id="7481" name="Google Shape;7481;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5"/>
          <p:cNvGrpSpPr/>
          <p:nvPr/>
        </p:nvGrpSpPr>
        <p:grpSpPr>
          <a:xfrm>
            <a:off x="4392965" y="3454379"/>
            <a:ext cx="338334" cy="338306"/>
            <a:chOff x="-18270275" y="3710875"/>
            <a:chExt cx="303275" cy="303250"/>
          </a:xfrm>
        </p:grpSpPr>
        <p:sp>
          <p:nvSpPr>
            <p:cNvPr id="7487" name="Google Shape;7487;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65"/>
          <p:cNvGrpSpPr/>
          <p:nvPr/>
        </p:nvGrpSpPr>
        <p:grpSpPr>
          <a:xfrm>
            <a:off x="4433391" y="3872032"/>
            <a:ext cx="257480" cy="338334"/>
            <a:chOff x="-18234025" y="4084200"/>
            <a:chExt cx="230800" cy="303275"/>
          </a:xfrm>
        </p:grpSpPr>
        <p:sp>
          <p:nvSpPr>
            <p:cNvPr id="7494" name="Google Shape;7494;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5"/>
          <p:cNvGrpSpPr/>
          <p:nvPr/>
        </p:nvGrpSpPr>
        <p:grpSpPr>
          <a:xfrm>
            <a:off x="6482160" y="3035277"/>
            <a:ext cx="339198" cy="340063"/>
            <a:chOff x="-16419350" y="3308400"/>
            <a:chExt cx="304050" cy="304825"/>
          </a:xfrm>
        </p:grpSpPr>
        <p:sp>
          <p:nvSpPr>
            <p:cNvPr id="7498" name="Google Shape;7498;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5"/>
          <p:cNvGrpSpPr/>
          <p:nvPr/>
        </p:nvGrpSpPr>
        <p:grpSpPr>
          <a:xfrm>
            <a:off x="6502381" y="3452596"/>
            <a:ext cx="298758" cy="341876"/>
            <a:chOff x="-16401225" y="3683275"/>
            <a:chExt cx="267800" cy="306450"/>
          </a:xfrm>
        </p:grpSpPr>
        <p:sp>
          <p:nvSpPr>
            <p:cNvPr id="7506" name="Google Shape;7506;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65"/>
          <p:cNvGrpSpPr/>
          <p:nvPr/>
        </p:nvGrpSpPr>
        <p:grpSpPr>
          <a:xfrm>
            <a:off x="6481728" y="3872033"/>
            <a:ext cx="340063" cy="338334"/>
            <a:chOff x="-16419350" y="4058200"/>
            <a:chExt cx="304825" cy="303275"/>
          </a:xfrm>
        </p:grpSpPr>
        <p:sp>
          <p:nvSpPr>
            <p:cNvPr id="7514" name="Google Shape;7514;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65"/>
          <p:cNvGrpSpPr/>
          <p:nvPr/>
        </p:nvGrpSpPr>
        <p:grpSpPr>
          <a:xfrm>
            <a:off x="7738242" y="3036364"/>
            <a:ext cx="340091" cy="337887"/>
            <a:chOff x="-15296200" y="3326900"/>
            <a:chExt cx="304850" cy="302875"/>
          </a:xfrm>
        </p:grpSpPr>
        <p:sp>
          <p:nvSpPr>
            <p:cNvPr id="7522" name="Google Shape;7522;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5"/>
          <p:cNvGrpSpPr/>
          <p:nvPr/>
        </p:nvGrpSpPr>
        <p:grpSpPr>
          <a:xfrm>
            <a:off x="2691143" y="3048776"/>
            <a:ext cx="367311" cy="313065"/>
            <a:chOff x="-19835275" y="3330250"/>
            <a:chExt cx="329250" cy="280625"/>
          </a:xfrm>
        </p:grpSpPr>
        <p:sp>
          <p:nvSpPr>
            <p:cNvPr id="7528" name="Google Shape;7528;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5"/>
          <p:cNvGrpSpPr/>
          <p:nvPr/>
        </p:nvGrpSpPr>
        <p:grpSpPr>
          <a:xfrm>
            <a:off x="2704753" y="3453850"/>
            <a:ext cx="340091" cy="339366"/>
            <a:chOff x="-19822675" y="3692750"/>
            <a:chExt cx="304850" cy="304200"/>
          </a:xfrm>
        </p:grpSpPr>
        <p:sp>
          <p:nvSpPr>
            <p:cNvPr id="7532" name="Google Shape;7532;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5"/>
          <p:cNvGrpSpPr/>
          <p:nvPr/>
        </p:nvGrpSpPr>
        <p:grpSpPr>
          <a:xfrm>
            <a:off x="2705200" y="3871168"/>
            <a:ext cx="339198" cy="340063"/>
            <a:chOff x="-19822675" y="4066875"/>
            <a:chExt cx="304050" cy="304825"/>
          </a:xfrm>
        </p:grpSpPr>
        <p:sp>
          <p:nvSpPr>
            <p:cNvPr id="7538" name="Google Shape;7538;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65"/>
          <p:cNvGrpSpPr/>
          <p:nvPr/>
        </p:nvGrpSpPr>
        <p:grpSpPr>
          <a:xfrm>
            <a:off x="4825783" y="3035709"/>
            <a:ext cx="301435" cy="339198"/>
            <a:chOff x="-17878825" y="3334400"/>
            <a:chExt cx="270200" cy="304050"/>
          </a:xfrm>
        </p:grpSpPr>
        <p:sp>
          <p:nvSpPr>
            <p:cNvPr id="7545" name="Google Shape;7545;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5"/>
          <p:cNvGrpSpPr/>
          <p:nvPr/>
        </p:nvGrpSpPr>
        <p:grpSpPr>
          <a:xfrm>
            <a:off x="4806023" y="3453055"/>
            <a:ext cx="340955" cy="340955"/>
            <a:chOff x="-17896150" y="3709300"/>
            <a:chExt cx="305625" cy="305625"/>
          </a:xfrm>
        </p:grpSpPr>
        <p:sp>
          <p:nvSpPr>
            <p:cNvPr id="7553" name="Google Shape;7553;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65"/>
          <p:cNvGrpSpPr/>
          <p:nvPr/>
        </p:nvGrpSpPr>
        <p:grpSpPr>
          <a:xfrm>
            <a:off x="4827108" y="3870721"/>
            <a:ext cx="298786" cy="340955"/>
            <a:chOff x="-17878025" y="4082625"/>
            <a:chExt cx="267825" cy="305625"/>
          </a:xfrm>
        </p:grpSpPr>
        <p:sp>
          <p:nvSpPr>
            <p:cNvPr id="7558" name="Google Shape;7558;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5"/>
          <p:cNvGrpSpPr/>
          <p:nvPr/>
        </p:nvGrpSpPr>
        <p:grpSpPr>
          <a:xfrm>
            <a:off x="6899534" y="3045374"/>
            <a:ext cx="340091" cy="319870"/>
            <a:chOff x="-16044450" y="3317850"/>
            <a:chExt cx="304850" cy="286725"/>
          </a:xfrm>
        </p:grpSpPr>
        <p:sp>
          <p:nvSpPr>
            <p:cNvPr id="7566" name="Google Shape;7566;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0" name="Google Shape;7570;p65"/>
          <p:cNvSpPr/>
          <p:nvPr/>
        </p:nvSpPr>
        <p:spPr>
          <a:xfrm>
            <a:off x="6899927" y="3453643"/>
            <a:ext cx="338334" cy="340091"/>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1" name="Google Shape;7571;p65"/>
          <p:cNvGrpSpPr/>
          <p:nvPr/>
        </p:nvGrpSpPr>
        <p:grpSpPr>
          <a:xfrm>
            <a:off x="6928540" y="3871713"/>
            <a:ext cx="282079" cy="338975"/>
            <a:chOff x="-16018450" y="4058400"/>
            <a:chExt cx="252850" cy="303850"/>
          </a:xfrm>
        </p:grpSpPr>
        <p:sp>
          <p:nvSpPr>
            <p:cNvPr id="7572" name="Google Shape;7572;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6" name="Google Shape;7576;p65"/>
          <p:cNvSpPr/>
          <p:nvPr/>
        </p:nvSpPr>
        <p:spPr>
          <a:xfrm>
            <a:off x="7738239" y="3454536"/>
            <a:ext cx="339170" cy="338306"/>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7" name="Google Shape;7577;p65"/>
          <p:cNvGrpSpPr/>
          <p:nvPr/>
        </p:nvGrpSpPr>
        <p:grpSpPr>
          <a:xfrm>
            <a:off x="6112322" y="2113746"/>
            <a:ext cx="264341" cy="300905"/>
            <a:chOff x="4995050" y="3245650"/>
            <a:chExt cx="236950" cy="269725"/>
          </a:xfrm>
        </p:grpSpPr>
        <p:sp>
          <p:nvSpPr>
            <p:cNvPr id="7578" name="Google Shape;7578;p65"/>
            <p:cNvSpPr/>
            <p:nvPr/>
          </p:nvSpPr>
          <p:spPr>
            <a:xfrm>
              <a:off x="5074475"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5"/>
            <p:cNvSpPr/>
            <p:nvPr/>
          </p:nvSpPr>
          <p:spPr>
            <a:xfrm>
              <a:off x="5137200"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5"/>
            <p:cNvSpPr/>
            <p:nvPr/>
          </p:nvSpPr>
          <p:spPr>
            <a:xfrm>
              <a:off x="5089125" y="3371950"/>
              <a:ext cx="48100" cy="63100"/>
            </a:xfrm>
            <a:custGeom>
              <a:avLst/>
              <a:gdLst/>
              <a:ahLst/>
              <a:cxnLst/>
              <a:rect l="l" t="t" r="r" b="b"/>
              <a:pathLst>
                <a:path w="1924" h="2524" extrusionOk="0">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1" name="Google Shape;7581;p65"/>
            <p:cNvGrpSpPr/>
            <p:nvPr/>
          </p:nvGrpSpPr>
          <p:grpSpPr>
            <a:xfrm>
              <a:off x="4995050" y="3245650"/>
              <a:ext cx="236950" cy="269725"/>
              <a:chOff x="4995050" y="3245650"/>
              <a:chExt cx="236950" cy="269725"/>
            </a:xfrm>
          </p:grpSpPr>
          <p:sp>
            <p:nvSpPr>
              <p:cNvPr id="7582" name="Google Shape;7582;p65"/>
              <p:cNvSpPr/>
              <p:nvPr/>
            </p:nvSpPr>
            <p:spPr>
              <a:xfrm>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flipH="1">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84" name="Google Shape;7584;p65"/>
          <p:cNvGrpSpPr/>
          <p:nvPr/>
        </p:nvGrpSpPr>
        <p:grpSpPr>
          <a:xfrm>
            <a:off x="4389657" y="1677273"/>
            <a:ext cx="347129" cy="345366"/>
            <a:chOff x="4724650" y="2885700"/>
            <a:chExt cx="270750" cy="269375"/>
          </a:xfrm>
        </p:grpSpPr>
        <p:sp>
          <p:nvSpPr>
            <p:cNvPr id="7585" name="Google Shape;7585;p65"/>
            <p:cNvSpPr/>
            <p:nvPr/>
          </p:nvSpPr>
          <p:spPr>
            <a:xfrm flipH="1">
              <a:off x="472500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472465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4900250" y="3027525"/>
              <a:ext cx="16075" cy="15350"/>
            </a:xfrm>
            <a:custGeom>
              <a:avLst/>
              <a:gdLst/>
              <a:ahLst/>
              <a:cxnLst/>
              <a:rect l="l" t="t" r="r" b="b"/>
              <a:pathLst>
                <a:path w="643" h="614" extrusionOk="0">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4805475" y="3027525"/>
              <a:ext cx="15375" cy="15350"/>
            </a:xfrm>
            <a:custGeom>
              <a:avLst/>
              <a:gdLst/>
              <a:ahLst/>
              <a:cxnLst/>
              <a:rect l="l" t="t" r="r" b="b"/>
              <a:pathLst>
                <a:path w="615" h="614" extrusionOk="0">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4820825" y="2932750"/>
              <a:ext cx="16050" cy="32075"/>
            </a:xfrm>
            <a:custGeom>
              <a:avLst/>
              <a:gdLst/>
              <a:ahLst/>
              <a:cxnLst/>
              <a:rect l="l" t="t" r="r" b="b"/>
              <a:pathLst>
                <a:path w="642" h="1283" extrusionOk="0">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4884925" y="2932750"/>
              <a:ext cx="15350" cy="32075"/>
            </a:xfrm>
            <a:custGeom>
              <a:avLst/>
              <a:gdLst/>
              <a:ahLst/>
              <a:cxnLst/>
              <a:rect l="l" t="t" r="r" b="b"/>
              <a:pathLst>
                <a:path w="614" h="1283" extrusionOk="0">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5"/>
            <p:cNvSpPr/>
            <p:nvPr/>
          </p:nvSpPr>
          <p:spPr>
            <a:xfrm>
              <a:off x="4852175" y="2948775"/>
              <a:ext cx="16050" cy="31400"/>
            </a:xfrm>
            <a:custGeom>
              <a:avLst/>
              <a:gdLst/>
              <a:ahLst/>
              <a:cxnLst/>
              <a:rect l="l" t="t" r="r" b="b"/>
              <a:pathLst>
                <a:path w="642" h="1256" extrusionOk="0">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65"/>
          <p:cNvGrpSpPr/>
          <p:nvPr/>
        </p:nvGrpSpPr>
        <p:grpSpPr>
          <a:xfrm>
            <a:off x="3577077" y="1673302"/>
            <a:ext cx="279462" cy="335722"/>
            <a:chOff x="4459350" y="2882125"/>
            <a:chExt cx="228375" cy="274350"/>
          </a:xfrm>
        </p:grpSpPr>
        <p:sp>
          <p:nvSpPr>
            <p:cNvPr id="7593" name="Google Shape;7593;p65"/>
            <p:cNvSpPr/>
            <p:nvPr/>
          </p:nvSpPr>
          <p:spPr>
            <a:xfrm>
              <a:off x="4537175" y="3045650"/>
              <a:ext cx="15375" cy="15350"/>
            </a:xfrm>
            <a:custGeom>
              <a:avLst/>
              <a:gdLst/>
              <a:ahLst/>
              <a:cxnLst/>
              <a:rect l="l" t="t" r="r" b="b"/>
              <a:pathLst>
                <a:path w="615" h="614" extrusionOk="0">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4599900" y="3045650"/>
              <a:ext cx="15350" cy="15350"/>
            </a:xfrm>
            <a:custGeom>
              <a:avLst/>
              <a:gdLst/>
              <a:ahLst/>
              <a:cxnLst/>
              <a:rect l="l" t="t" r="r" b="b"/>
              <a:pathLst>
                <a:path w="614" h="614" extrusionOk="0">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446470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flipH="1">
              <a:off x="445935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5"/>
            <p:cNvSpPr/>
            <p:nvPr/>
          </p:nvSpPr>
          <p:spPr>
            <a:xfrm rot="-537108">
              <a:off x="4468759"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7598" name="Google Shape;7598;p65"/>
            <p:cNvSpPr/>
            <p:nvPr/>
          </p:nvSpPr>
          <p:spPr>
            <a:xfrm rot="537108" flipH="1">
              <a:off x="4653897"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75454" y="17617"/>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2"/>
                </a:solidFill>
              </a:rPr>
              <a:t>Logic Model</a:t>
            </a:r>
            <a:endParaRPr dirty="0">
              <a:solidFill>
                <a:schemeClr val="dk2"/>
              </a:solidFill>
            </a:endParaRPr>
          </a:p>
        </p:txBody>
      </p:sp>
      <p:sp>
        <p:nvSpPr>
          <p:cNvPr id="151" name="Google Shape;151;p30"/>
          <p:cNvSpPr txBox="1">
            <a:spLocks noGrp="1"/>
          </p:cNvSpPr>
          <p:nvPr>
            <p:ph type="ctrTitle" idx="2"/>
          </p:nvPr>
        </p:nvSpPr>
        <p:spPr>
          <a:xfrm>
            <a:off x="203087" y="348131"/>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Context</a:t>
            </a:r>
            <a:endParaRPr dirty="0">
              <a:solidFill>
                <a:schemeClr val="dk2"/>
              </a:solidFill>
            </a:endParaRPr>
          </a:p>
        </p:txBody>
      </p:sp>
      <p:sp>
        <p:nvSpPr>
          <p:cNvPr id="152" name="Google Shape;152;p30"/>
          <p:cNvSpPr txBox="1">
            <a:spLocks noGrp="1"/>
          </p:cNvSpPr>
          <p:nvPr>
            <p:ph type="subTitle" idx="1"/>
          </p:nvPr>
        </p:nvSpPr>
        <p:spPr>
          <a:xfrm>
            <a:off x="77609" y="859929"/>
            <a:ext cx="5659824"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Late-breaking technologies could act like unforeseen viruses that may cause significant damages to the global society without remedy. Government agencies are in search of a future-proof, tech-savvy policy planning and oversight model that can work in sync with late-breaking technologies.</a:t>
            </a:r>
          </a:p>
        </p:txBody>
      </p:sp>
      <p:sp>
        <p:nvSpPr>
          <p:cNvPr id="153" name="Google Shape;153;p30"/>
          <p:cNvSpPr txBox="1">
            <a:spLocks noGrp="1"/>
          </p:cNvSpPr>
          <p:nvPr>
            <p:ph type="ctrTitle" idx="9"/>
          </p:nvPr>
        </p:nvSpPr>
        <p:spPr>
          <a:xfrm>
            <a:off x="158067" y="1499399"/>
            <a:ext cx="1974300" cy="3411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dk2"/>
                </a:solidFill>
              </a:rPr>
              <a:t>Goal</a:t>
            </a:r>
            <a:endParaRPr dirty="0">
              <a:solidFill>
                <a:schemeClr val="dk2"/>
              </a:solidFill>
            </a:endParaRPr>
          </a:p>
        </p:txBody>
      </p:sp>
      <p:sp>
        <p:nvSpPr>
          <p:cNvPr id="154" name="Google Shape;154;p30"/>
          <p:cNvSpPr txBox="1">
            <a:spLocks noGrp="1"/>
          </p:cNvSpPr>
          <p:nvPr>
            <p:ph type="subTitle" idx="13"/>
          </p:nvPr>
        </p:nvSpPr>
        <p:spPr>
          <a:xfrm>
            <a:off x="78819" y="1758967"/>
            <a:ext cx="5679456" cy="572400"/>
          </a:xfrm>
          <a:prstGeom prst="rect">
            <a:avLst/>
          </a:prstGeom>
        </p:spPr>
        <p:txBody>
          <a:bodyPr spcFirstLastPara="1" wrap="square" lIns="91425" tIns="91425" rIns="91425" bIns="91425" anchor="t" anchorCtr="0">
            <a:noAutofit/>
          </a:bodyPr>
          <a:lstStyle/>
          <a:p>
            <a:pPr marL="0" lvl="0" indent="0" algn="l"/>
            <a:r>
              <a:rPr lang="en-GB" dirty="0"/>
              <a:t>Incorporate cybersecurity policy compliance checks across all stages of critical public infrastructure development and deployment projects by exercising global best practices available in the ICT industry, using the most inclusive infrastructure, data formats, and human interfaces to ensure transparency and scalability.</a:t>
            </a:r>
          </a:p>
        </p:txBody>
      </p:sp>
      <p:cxnSp>
        <p:nvCxnSpPr>
          <p:cNvPr id="159" name="Google Shape;159;p30"/>
          <p:cNvCxnSpPr>
            <a:cxnSpLocks/>
          </p:cNvCxnSpPr>
          <p:nvPr/>
        </p:nvCxnSpPr>
        <p:spPr>
          <a:xfrm flipH="1">
            <a:off x="5747855" y="637031"/>
            <a:ext cx="22653" cy="3330535"/>
          </a:xfrm>
          <a:prstGeom prst="straightConnector1">
            <a:avLst/>
          </a:prstGeom>
          <a:noFill/>
          <a:ln w="9525" cap="flat" cmpd="sng">
            <a:solidFill>
              <a:schemeClr val="dk2"/>
            </a:solidFill>
            <a:prstDash val="solid"/>
            <a:round/>
            <a:headEnd type="none" w="med" len="med"/>
            <a:tailEnd type="none" w="med" len="med"/>
          </a:ln>
        </p:spPr>
      </p:cxnSp>
      <p:sp>
        <p:nvSpPr>
          <p:cNvPr id="163" name="Google Shape;163;p30"/>
          <p:cNvSpPr txBox="1">
            <a:spLocks noGrp="1"/>
          </p:cNvSpPr>
          <p:nvPr>
            <p:ph type="ctrTitle" idx="14"/>
          </p:nvPr>
        </p:nvSpPr>
        <p:spPr>
          <a:xfrm>
            <a:off x="145834" y="2059792"/>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Measurable Effects</a:t>
            </a:r>
            <a:endParaRPr dirty="0">
              <a:solidFill>
                <a:schemeClr val="dk2"/>
              </a:solidFill>
            </a:endParaRPr>
          </a:p>
        </p:txBody>
      </p:sp>
      <p:sp>
        <p:nvSpPr>
          <p:cNvPr id="164" name="Google Shape;164;p30"/>
          <p:cNvSpPr txBox="1">
            <a:spLocks noGrp="1"/>
          </p:cNvSpPr>
          <p:nvPr>
            <p:ph type="subTitle" idx="15"/>
          </p:nvPr>
        </p:nvSpPr>
        <p:spPr>
          <a:xfrm>
            <a:off x="158067" y="2523063"/>
            <a:ext cx="5372456" cy="13948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Here you could describe the topic of the section</a:t>
            </a:r>
          </a:p>
        </p:txBody>
      </p:sp>
      <p:sp>
        <p:nvSpPr>
          <p:cNvPr id="165" name="Google Shape;165;p30"/>
          <p:cNvSpPr txBox="1">
            <a:spLocks noGrp="1"/>
          </p:cNvSpPr>
          <p:nvPr>
            <p:ph type="ctrTitle" idx="16"/>
          </p:nvPr>
        </p:nvSpPr>
        <p:spPr>
          <a:xfrm>
            <a:off x="6064702" y="2549031"/>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dk2"/>
                </a:solidFill>
              </a:rPr>
              <a:t>Output</a:t>
            </a:r>
            <a:endParaRPr dirty="0">
              <a:solidFill>
                <a:schemeClr val="dk2"/>
              </a:solidFill>
            </a:endParaRPr>
          </a:p>
        </p:txBody>
      </p:sp>
      <p:sp>
        <p:nvSpPr>
          <p:cNvPr id="166" name="Google Shape;166;p30"/>
          <p:cNvSpPr txBox="1">
            <a:spLocks noGrp="1"/>
          </p:cNvSpPr>
          <p:nvPr>
            <p:ph type="subTitle" idx="17"/>
          </p:nvPr>
        </p:nvSpPr>
        <p:spPr>
          <a:xfrm>
            <a:off x="5979462" y="822586"/>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Here you could describe the topic of the section</a:t>
            </a:r>
          </a:p>
        </p:txBody>
      </p:sp>
      <p:sp>
        <p:nvSpPr>
          <p:cNvPr id="167" name="Google Shape;167;p30"/>
          <p:cNvSpPr txBox="1">
            <a:spLocks noGrp="1"/>
          </p:cNvSpPr>
          <p:nvPr>
            <p:ph type="ctrTitle" idx="18"/>
          </p:nvPr>
        </p:nvSpPr>
        <p:spPr>
          <a:xfrm>
            <a:off x="6064702" y="1417456"/>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Process</a:t>
            </a:r>
            <a:endParaRPr dirty="0">
              <a:solidFill>
                <a:schemeClr val="dk2"/>
              </a:solidFill>
            </a:endParaRPr>
          </a:p>
        </p:txBody>
      </p:sp>
      <p:sp>
        <p:nvSpPr>
          <p:cNvPr id="168" name="Google Shape;168;p30"/>
          <p:cNvSpPr txBox="1">
            <a:spLocks noGrp="1"/>
          </p:cNvSpPr>
          <p:nvPr>
            <p:ph type="subTitle" idx="19"/>
          </p:nvPr>
        </p:nvSpPr>
        <p:spPr>
          <a:xfrm>
            <a:off x="5979462" y="1851336"/>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Here you could describe the topic of the section</a:t>
            </a:r>
          </a:p>
        </p:txBody>
      </p:sp>
      <p:sp>
        <p:nvSpPr>
          <p:cNvPr id="169" name="Google Shape;169;p30"/>
          <p:cNvSpPr txBox="1">
            <a:spLocks noGrp="1"/>
          </p:cNvSpPr>
          <p:nvPr>
            <p:ph type="ctrTitle" idx="20"/>
          </p:nvPr>
        </p:nvSpPr>
        <p:spPr>
          <a:xfrm>
            <a:off x="6064702" y="348131"/>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chemeClr val="dk2"/>
                </a:solidFill>
              </a:rPr>
              <a:t>Input</a:t>
            </a:r>
            <a:endParaRPr dirty="0">
              <a:solidFill>
                <a:schemeClr val="dk2"/>
              </a:solidFill>
            </a:endParaRPr>
          </a:p>
        </p:txBody>
      </p:sp>
      <p:sp>
        <p:nvSpPr>
          <p:cNvPr id="170" name="Google Shape;170;p30"/>
          <p:cNvSpPr txBox="1">
            <a:spLocks noGrp="1"/>
          </p:cNvSpPr>
          <p:nvPr>
            <p:ph type="subTitle" idx="21"/>
          </p:nvPr>
        </p:nvSpPr>
        <p:spPr>
          <a:xfrm>
            <a:off x="5979462" y="308104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you could describe the topic of the section</a:t>
            </a:r>
          </a:p>
        </p:txBody>
      </p:sp>
      <p:sp>
        <p:nvSpPr>
          <p:cNvPr id="25" name="Google Shape;169;p30">
            <a:extLst>
              <a:ext uri="{FF2B5EF4-FFF2-40B4-BE49-F238E27FC236}">
                <a16:creationId xmlns:a16="http://schemas.microsoft.com/office/drawing/2014/main" id="{CD0D306D-E7C6-0040-957D-A48C4EC4182A}"/>
              </a:ext>
            </a:extLst>
          </p:cNvPr>
          <p:cNvSpPr txBox="1">
            <a:spLocks/>
          </p:cNvSpPr>
          <p:nvPr/>
        </p:nvSpPr>
        <p:spPr>
          <a:xfrm>
            <a:off x="145834" y="3917871"/>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Exo 2"/>
              <a:buNone/>
              <a:defRPr sz="14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1400"/>
              <a:buFont typeface="Squada One" panose="02000000000000000000"/>
              <a:buNone/>
              <a:defRPr sz="1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2pPr>
            <a:lvl3pPr marR="0" lvl="2" algn="l" rtl="0">
              <a:lnSpc>
                <a:spcPct val="100000"/>
              </a:lnSpc>
              <a:spcBef>
                <a:spcPts val="0"/>
              </a:spcBef>
              <a:spcAft>
                <a:spcPts val="0"/>
              </a:spcAft>
              <a:buClr>
                <a:schemeClr val="dk2"/>
              </a:buClr>
              <a:buSzPts val="1400"/>
              <a:buFont typeface="Squada One" panose="02000000000000000000"/>
              <a:buNone/>
              <a:defRPr sz="1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3pPr>
            <a:lvl4pPr marR="0" lvl="3" algn="l" rtl="0">
              <a:lnSpc>
                <a:spcPct val="100000"/>
              </a:lnSpc>
              <a:spcBef>
                <a:spcPts val="0"/>
              </a:spcBef>
              <a:spcAft>
                <a:spcPts val="0"/>
              </a:spcAft>
              <a:buClr>
                <a:schemeClr val="dk2"/>
              </a:buClr>
              <a:buSzPts val="1400"/>
              <a:buFont typeface="Squada One" panose="02000000000000000000"/>
              <a:buNone/>
              <a:defRPr sz="1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4pPr>
            <a:lvl5pPr marR="0" lvl="4" algn="l" rtl="0">
              <a:lnSpc>
                <a:spcPct val="100000"/>
              </a:lnSpc>
              <a:spcBef>
                <a:spcPts val="0"/>
              </a:spcBef>
              <a:spcAft>
                <a:spcPts val="0"/>
              </a:spcAft>
              <a:buClr>
                <a:schemeClr val="dk2"/>
              </a:buClr>
              <a:buSzPts val="1400"/>
              <a:buFont typeface="Squada One" panose="02000000000000000000"/>
              <a:buNone/>
              <a:defRPr sz="1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5pPr>
            <a:lvl6pPr marR="0" lvl="5" algn="l" rtl="0">
              <a:lnSpc>
                <a:spcPct val="100000"/>
              </a:lnSpc>
              <a:spcBef>
                <a:spcPts val="0"/>
              </a:spcBef>
              <a:spcAft>
                <a:spcPts val="0"/>
              </a:spcAft>
              <a:buClr>
                <a:schemeClr val="dk2"/>
              </a:buClr>
              <a:buSzPts val="1400"/>
              <a:buFont typeface="Squada One" panose="02000000000000000000"/>
              <a:buNone/>
              <a:defRPr sz="1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6pPr>
            <a:lvl7pPr marR="0" lvl="6" algn="l" rtl="0">
              <a:lnSpc>
                <a:spcPct val="100000"/>
              </a:lnSpc>
              <a:spcBef>
                <a:spcPts val="0"/>
              </a:spcBef>
              <a:spcAft>
                <a:spcPts val="0"/>
              </a:spcAft>
              <a:buClr>
                <a:schemeClr val="dk2"/>
              </a:buClr>
              <a:buSzPts val="1400"/>
              <a:buFont typeface="Squada One" panose="02000000000000000000"/>
              <a:buNone/>
              <a:defRPr sz="1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7pPr>
            <a:lvl8pPr marR="0" lvl="7" algn="l" rtl="0">
              <a:lnSpc>
                <a:spcPct val="100000"/>
              </a:lnSpc>
              <a:spcBef>
                <a:spcPts val="0"/>
              </a:spcBef>
              <a:spcAft>
                <a:spcPts val="0"/>
              </a:spcAft>
              <a:buClr>
                <a:schemeClr val="dk2"/>
              </a:buClr>
              <a:buSzPts val="1400"/>
              <a:buFont typeface="Squada One" panose="02000000000000000000"/>
              <a:buNone/>
              <a:defRPr sz="1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8pPr>
            <a:lvl9pPr marR="0" lvl="8" algn="l" rtl="0">
              <a:lnSpc>
                <a:spcPct val="100000"/>
              </a:lnSpc>
              <a:spcBef>
                <a:spcPts val="0"/>
              </a:spcBef>
              <a:spcAft>
                <a:spcPts val="0"/>
              </a:spcAft>
              <a:buClr>
                <a:schemeClr val="dk2"/>
              </a:buClr>
              <a:buSzPts val="1400"/>
              <a:buFont typeface="Squada One" panose="02000000000000000000"/>
              <a:buNone/>
              <a:defRPr sz="1400" b="0" i="0" u="none" strike="noStrike" cap="none">
                <a:solidFill>
                  <a:schemeClr val="dk2"/>
                </a:solidFill>
                <a:latin typeface="Squada One" panose="02000000000000000000"/>
                <a:ea typeface="Squada One" panose="02000000000000000000"/>
                <a:cs typeface="Squada One" panose="02000000000000000000"/>
                <a:sym typeface="Squada One" panose="02000000000000000000"/>
              </a:defRPr>
            </a:lvl9pPr>
          </a:lstStyle>
          <a:p>
            <a:r>
              <a:rPr lang="en-GB" dirty="0"/>
              <a:t>Boundary Conditions</a:t>
            </a:r>
          </a:p>
        </p:txBody>
      </p:sp>
      <p:sp>
        <p:nvSpPr>
          <p:cNvPr id="26" name="Google Shape;170;p30">
            <a:extLst>
              <a:ext uri="{FF2B5EF4-FFF2-40B4-BE49-F238E27FC236}">
                <a16:creationId xmlns:a16="http://schemas.microsoft.com/office/drawing/2014/main" id="{3A88B54E-9731-B04C-97B9-824E357EDDA3}"/>
              </a:ext>
            </a:extLst>
          </p:cNvPr>
          <p:cNvSpPr txBox="1">
            <a:spLocks/>
          </p:cNvSpPr>
          <p:nvPr/>
        </p:nvSpPr>
        <p:spPr>
          <a:xfrm>
            <a:off x="145834" y="4389512"/>
            <a:ext cx="8795078"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panose="02000000000000000000"/>
              <a:buNone/>
              <a:defRPr sz="900" b="0" i="0" u="none" strike="noStrike" cap="none">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marR="0" lvl="1" indent="-304800" algn="l" rtl="0">
              <a:lnSpc>
                <a:spcPct val="100000"/>
              </a:lnSpc>
              <a:spcBef>
                <a:spcPts val="0"/>
              </a:spcBef>
              <a:spcAft>
                <a:spcPts val="0"/>
              </a:spcAft>
              <a:buClr>
                <a:schemeClr val="lt2"/>
              </a:buClr>
              <a:buSzPts val="900"/>
              <a:buFont typeface="Roboto Condensed Light" panose="02000000000000000000"/>
              <a:buNone/>
              <a:defRPr sz="900" b="0" i="0" u="none" strike="noStrike" cap="none">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marR="0" lvl="2" indent="-304800" algn="l" rtl="0">
              <a:lnSpc>
                <a:spcPct val="100000"/>
              </a:lnSpc>
              <a:spcBef>
                <a:spcPts val="0"/>
              </a:spcBef>
              <a:spcAft>
                <a:spcPts val="0"/>
              </a:spcAft>
              <a:buClr>
                <a:schemeClr val="lt2"/>
              </a:buClr>
              <a:buSzPts val="900"/>
              <a:buFont typeface="Roboto Condensed Light" panose="02000000000000000000"/>
              <a:buNone/>
              <a:defRPr sz="900" b="0" i="0" u="none" strike="noStrike" cap="none">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marR="0" lvl="3" indent="-304800" algn="l" rtl="0">
              <a:lnSpc>
                <a:spcPct val="100000"/>
              </a:lnSpc>
              <a:spcBef>
                <a:spcPts val="0"/>
              </a:spcBef>
              <a:spcAft>
                <a:spcPts val="0"/>
              </a:spcAft>
              <a:buClr>
                <a:schemeClr val="lt2"/>
              </a:buClr>
              <a:buSzPts val="900"/>
              <a:buFont typeface="Roboto Condensed Light" panose="02000000000000000000"/>
              <a:buNone/>
              <a:defRPr sz="900" b="0" i="0" u="none" strike="noStrike" cap="none">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marR="0" lvl="4" indent="-304800" algn="l" rtl="0">
              <a:lnSpc>
                <a:spcPct val="100000"/>
              </a:lnSpc>
              <a:spcBef>
                <a:spcPts val="0"/>
              </a:spcBef>
              <a:spcAft>
                <a:spcPts val="0"/>
              </a:spcAft>
              <a:buClr>
                <a:schemeClr val="lt2"/>
              </a:buClr>
              <a:buSzPts val="900"/>
              <a:buFont typeface="Roboto Condensed Light" panose="02000000000000000000"/>
              <a:buNone/>
              <a:defRPr sz="900" b="0" i="0" u="none" strike="noStrike" cap="none">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marR="0" lvl="5" indent="-304800" algn="l" rtl="0">
              <a:lnSpc>
                <a:spcPct val="100000"/>
              </a:lnSpc>
              <a:spcBef>
                <a:spcPts val="0"/>
              </a:spcBef>
              <a:spcAft>
                <a:spcPts val="0"/>
              </a:spcAft>
              <a:buClr>
                <a:schemeClr val="lt2"/>
              </a:buClr>
              <a:buSzPts val="900"/>
              <a:buFont typeface="Roboto Condensed Light" panose="02000000000000000000"/>
              <a:buNone/>
              <a:defRPr sz="900" b="0" i="0" u="none" strike="noStrike" cap="none">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marR="0" lvl="6" indent="-304800" algn="l" rtl="0">
              <a:lnSpc>
                <a:spcPct val="100000"/>
              </a:lnSpc>
              <a:spcBef>
                <a:spcPts val="0"/>
              </a:spcBef>
              <a:spcAft>
                <a:spcPts val="0"/>
              </a:spcAft>
              <a:buClr>
                <a:schemeClr val="lt2"/>
              </a:buClr>
              <a:buSzPts val="900"/>
              <a:buFont typeface="Roboto Condensed Light" panose="02000000000000000000"/>
              <a:buNone/>
              <a:defRPr sz="900" b="0" i="0" u="none" strike="noStrike" cap="none">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marR="0" lvl="7" indent="-304800" algn="l" rtl="0">
              <a:lnSpc>
                <a:spcPct val="100000"/>
              </a:lnSpc>
              <a:spcBef>
                <a:spcPts val="0"/>
              </a:spcBef>
              <a:spcAft>
                <a:spcPts val="0"/>
              </a:spcAft>
              <a:buClr>
                <a:schemeClr val="lt2"/>
              </a:buClr>
              <a:buSzPts val="900"/>
              <a:buFont typeface="Roboto Condensed Light" panose="02000000000000000000"/>
              <a:buNone/>
              <a:defRPr sz="900" b="0" i="0" u="none" strike="noStrike" cap="none">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marR="0" lvl="8" indent="-304800" algn="l" rtl="0">
              <a:lnSpc>
                <a:spcPct val="100000"/>
              </a:lnSpc>
              <a:spcBef>
                <a:spcPts val="0"/>
              </a:spcBef>
              <a:spcAft>
                <a:spcPts val="0"/>
              </a:spcAft>
              <a:buClr>
                <a:schemeClr val="lt2"/>
              </a:buClr>
              <a:buSzPts val="900"/>
              <a:buFont typeface="Roboto Condensed Light" panose="02000000000000000000"/>
              <a:buNone/>
              <a:defRPr sz="900" b="0" i="0" u="none" strike="noStrike" cap="none">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a:pPr marL="0" indent="0"/>
            <a:r>
              <a:rPr lang="en-GB" dirty="0"/>
              <a:t>Here you could describe the topic of the section</a:t>
            </a:r>
          </a:p>
        </p:txBody>
      </p:sp>
      <p:cxnSp>
        <p:nvCxnSpPr>
          <p:cNvPr id="28" name="Google Shape;159;p30">
            <a:extLst>
              <a:ext uri="{FF2B5EF4-FFF2-40B4-BE49-F238E27FC236}">
                <a16:creationId xmlns:a16="http://schemas.microsoft.com/office/drawing/2014/main" id="{831EB943-C172-6C43-A31D-3A4FF65F59A1}"/>
              </a:ext>
            </a:extLst>
          </p:cNvPr>
          <p:cNvCxnSpPr>
            <a:cxnSpLocks/>
          </p:cNvCxnSpPr>
          <p:nvPr/>
        </p:nvCxnSpPr>
        <p:spPr>
          <a:xfrm flipH="1">
            <a:off x="145834" y="4064942"/>
            <a:ext cx="8795079" cy="0"/>
          </a:xfrm>
          <a:prstGeom prst="straightConnector1">
            <a:avLst/>
          </a:prstGeom>
          <a:noFill/>
          <a:ln w="9525" cap="flat" cmpd="sng">
            <a:solidFill>
              <a:schemeClr val="dk2"/>
            </a:solidFill>
            <a:prstDash val="solid"/>
            <a:round/>
            <a:headEnd type="none" w="med" len="med"/>
            <a:tailEnd type="none" w="med" len="med"/>
          </a:ln>
        </p:spPr>
      </p:cxnSp>
      <p:cxnSp>
        <p:nvCxnSpPr>
          <p:cNvPr id="32" name="Google Shape;159;p30">
            <a:extLst>
              <a:ext uri="{FF2B5EF4-FFF2-40B4-BE49-F238E27FC236}">
                <a16:creationId xmlns:a16="http://schemas.microsoft.com/office/drawing/2014/main" id="{8710B861-5888-8446-A05D-CE855CED2B6E}"/>
              </a:ext>
            </a:extLst>
          </p:cNvPr>
          <p:cNvCxnSpPr>
            <a:cxnSpLocks/>
          </p:cNvCxnSpPr>
          <p:nvPr/>
        </p:nvCxnSpPr>
        <p:spPr>
          <a:xfrm flipH="1">
            <a:off x="145834" y="4147599"/>
            <a:ext cx="8795079"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991150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02"/>
        <p:cNvGrpSpPr/>
        <p:nvPr/>
      </p:nvGrpSpPr>
      <p:grpSpPr>
        <a:xfrm>
          <a:off x="0" y="0"/>
          <a:ext cx="0" cy="0"/>
          <a:chOff x="0" y="0"/>
          <a:chExt cx="0" cy="0"/>
        </a:xfrm>
      </p:grpSpPr>
      <p:sp>
        <p:nvSpPr>
          <p:cNvPr id="7603" name="Google Shape;7603;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latin typeface="Arial" panose="020B0604020202020204"/>
                <a:ea typeface="Arial" panose="020B0604020202020204"/>
                <a:cs typeface="Arial" panose="020B0604020202020204"/>
                <a:sym typeface="Arial" panose="020B0604020202020204"/>
              </a:rPr>
              <a:t>Performing </a:t>
            </a:r>
            <a:r>
              <a:rPr lang="en-GB">
                <a:solidFill>
                  <a:schemeClr val="lt1"/>
                </a:solidFill>
                <a:latin typeface="Arial" panose="020B0604020202020204"/>
                <a:ea typeface="Arial" panose="020B0604020202020204"/>
                <a:cs typeface="Arial" panose="020B0604020202020204"/>
                <a:sym typeface="Arial" panose="020B0604020202020204"/>
              </a:rPr>
              <a:t>Arts Icons</a:t>
            </a:r>
            <a:endParaRPr>
              <a:solidFill>
                <a:schemeClr val="lt1"/>
              </a:solidFill>
              <a:latin typeface="Arial" panose="020B0604020202020204"/>
              <a:ea typeface="Arial" panose="020B0604020202020204"/>
              <a:cs typeface="Arial" panose="020B0604020202020204"/>
              <a:sym typeface="Arial" panose="020B0604020202020204"/>
            </a:endParaRPr>
          </a:p>
        </p:txBody>
      </p:sp>
      <p:grpSp>
        <p:nvGrpSpPr>
          <p:cNvPr id="7604" name="Google Shape;7604;p66"/>
          <p:cNvGrpSpPr/>
          <p:nvPr/>
        </p:nvGrpSpPr>
        <p:grpSpPr>
          <a:xfrm>
            <a:off x="1624426" y="1670551"/>
            <a:ext cx="342328" cy="339793"/>
            <a:chOff x="-13966675" y="1639700"/>
            <a:chExt cx="354450" cy="351825"/>
          </a:xfrm>
        </p:grpSpPr>
        <p:sp>
          <p:nvSpPr>
            <p:cNvPr id="7605" name="Google Shape;7605;p66"/>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6"/>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6"/>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6"/>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6"/>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0" name="Google Shape;7610;p66"/>
          <p:cNvSpPr/>
          <p:nvPr/>
        </p:nvSpPr>
        <p:spPr>
          <a:xfrm>
            <a:off x="1625205" y="207748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6"/>
          <p:cNvSpPr/>
          <p:nvPr/>
        </p:nvSpPr>
        <p:spPr>
          <a:xfrm>
            <a:off x="2110077" y="250880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2" name="Google Shape;7612;p66"/>
          <p:cNvGrpSpPr/>
          <p:nvPr/>
        </p:nvGrpSpPr>
        <p:grpSpPr>
          <a:xfrm>
            <a:off x="3336047" y="1670237"/>
            <a:ext cx="340034" cy="340420"/>
            <a:chOff x="-12199250" y="1662675"/>
            <a:chExt cx="352075" cy="352475"/>
          </a:xfrm>
        </p:grpSpPr>
        <p:sp>
          <p:nvSpPr>
            <p:cNvPr id="7613" name="Google Shape;7613;p66"/>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6"/>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6"/>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6"/>
          <p:cNvGrpSpPr/>
          <p:nvPr/>
        </p:nvGrpSpPr>
        <p:grpSpPr>
          <a:xfrm>
            <a:off x="3334900" y="2077104"/>
            <a:ext cx="342328" cy="342328"/>
            <a:chOff x="-12199250" y="2096250"/>
            <a:chExt cx="354450" cy="354450"/>
          </a:xfrm>
        </p:grpSpPr>
        <p:sp>
          <p:nvSpPr>
            <p:cNvPr id="7617" name="Google Shape;7617;p66"/>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6"/>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66"/>
          <p:cNvGrpSpPr/>
          <p:nvPr/>
        </p:nvGrpSpPr>
        <p:grpSpPr>
          <a:xfrm>
            <a:off x="3763489" y="2507658"/>
            <a:ext cx="340034" cy="341579"/>
            <a:chOff x="-12199250" y="2530225"/>
            <a:chExt cx="352075" cy="353675"/>
          </a:xfrm>
        </p:grpSpPr>
        <p:sp>
          <p:nvSpPr>
            <p:cNvPr id="7620" name="Google Shape;7620;p66"/>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6"/>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6"/>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6"/>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4" name="Google Shape;7624;p66"/>
          <p:cNvSpPr/>
          <p:nvPr/>
        </p:nvSpPr>
        <p:spPr>
          <a:xfrm>
            <a:off x="5042839" y="1669563"/>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5" name="Google Shape;7625;p66"/>
          <p:cNvGrpSpPr/>
          <p:nvPr/>
        </p:nvGrpSpPr>
        <p:grpSpPr>
          <a:xfrm>
            <a:off x="5042451" y="2078613"/>
            <a:ext cx="342328" cy="339310"/>
            <a:chOff x="-10462550" y="2057650"/>
            <a:chExt cx="354450" cy="351325"/>
          </a:xfrm>
        </p:grpSpPr>
        <p:sp>
          <p:nvSpPr>
            <p:cNvPr id="7626" name="Google Shape;7626;p66"/>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6"/>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8" name="Google Shape;7628;p66"/>
          <p:cNvSpPr/>
          <p:nvPr/>
        </p:nvSpPr>
        <p:spPr>
          <a:xfrm>
            <a:off x="5484357" y="25076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9" name="Google Shape;7629;p66"/>
          <p:cNvGrpSpPr/>
          <p:nvPr/>
        </p:nvGrpSpPr>
        <p:grpSpPr>
          <a:xfrm>
            <a:off x="6735937" y="1670176"/>
            <a:ext cx="375044" cy="340541"/>
            <a:chOff x="-8692750" y="1622100"/>
            <a:chExt cx="388325" cy="352600"/>
          </a:xfrm>
        </p:grpSpPr>
        <p:sp>
          <p:nvSpPr>
            <p:cNvPr id="7630" name="Google Shape;7630;p66"/>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6"/>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66"/>
          <p:cNvGrpSpPr/>
          <p:nvPr/>
        </p:nvGrpSpPr>
        <p:grpSpPr>
          <a:xfrm>
            <a:off x="2049214" y="1669657"/>
            <a:ext cx="341555" cy="341579"/>
            <a:chOff x="-13529550" y="1639425"/>
            <a:chExt cx="353650" cy="353675"/>
          </a:xfrm>
        </p:grpSpPr>
        <p:sp>
          <p:nvSpPr>
            <p:cNvPr id="7633" name="Google Shape;7633;p66"/>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6"/>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6"/>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6"/>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6"/>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6"/>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6"/>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6"/>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6"/>
          <p:cNvGrpSpPr/>
          <p:nvPr/>
        </p:nvGrpSpPr>
        <p:grpSpPr>
          <a:xfrm>
            <a:off x="2048067" y="2078239"/>
            <a:ext cx="343849" cy="340058"/>
            <a:chOff x="-13531925" y="2075775"/>
            <a:chExt cx="356025" cy="352100"/>
          </a:xfrm>
        </p:grpSpPr>
        <p:sp>
          <p:nvSpPr>
            <p:cNvPr id="7642" name="Google Shape;7642;p66"/>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6"/>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66"/>
          <p:cNvGrpSpPr/>
          <p:nvPr/>
        </p:nvGrpSpPr>
        <p:grpSpPr>
          <a:xfrm>
            <a:off x="2477030" y="2508044"/>
            <a:ext cx="340807" cy="340807"/>
            <a:chOff x="-13528775" y="2507400"/>
            <a:chExt cx="352875" cy="352875"/>
          </a:xfrm>
        </p:grpSpPr>
        <p:sp>
          <p:nvSpPr>
            <p:cNvPr id="7645" name="Google Shape;7645;p66"/>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6"/>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6"/>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8" name="Google Shape;7648;p66"/>
          <p:cNvSpPr/>
          <p:nvPr/>
        </p:nvSpPr>
        <p:spPr>
          <a:xfrm>
            <a:off x="3759294" y="170085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6"/>
          <p:cNvSpPr/>
          <p:nvPr/>
        </p:nvSpPr>
        <p:spPr>
          <a:xfrm>
            <a:off x="3758920" y="207795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0" name="Google Shape;7650;p66"/>
          <p:cNvGrpSpPr/>
          <p:nvPr/>
        </p:nvGrpSpPr>
        <p:grpSpPr>
          <a:xfrm>
            <a:off x="4203464" y="2507658"/>
            <a:ext cx="308090" cy="341579"/>
            <a:chOff x="-11747150" y="2530225"/>
            <a:chExt cx="319000" cy="353675"/>
          </a:xfrm>
        </p:grpSpPr>
        <p:sp>
          <p:nvSpPr>
            <p:cNvPr id="7651" name="Google Shape;7651;p66"/>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6"/>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6"/>
          <p:cNvGrpSpPr/>
          <p:nvPr/>
        </p:nvGrpSpPr>
        <p:grpSpPr>
          <a:xfrm>
            <a:off x="5472870" y="1670044"/>
            <a:ext cx="340807" cy="340807"/>
            <a:chOff x="-10027775" y="1622900"/>
            <a:chExt cx="352875" cy="352875"/>
          </a:xfrm>
        </p:grpSpPr>
        <p:sp>
          <p:nvSpPr>
            <p:cNvPr id="7654" name="Google Shape;7654;p66"/>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6"/>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6"/>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6"/>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6"/>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6"/>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0" name="Google Shape;7660;p66"/>
          <p:cNvSpPr/>
          <p:nvPr/>
        </p:nvSpPr>
        <p:spPr>
          <a:xfrm>
            <a:off x="5479729" y="2077397"/>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66"/>
          <p:cNvGrpSpPr/>
          <p:nvPr/>
        </p:nvGrpSpPr>
        <p:grpSpPr>
          <a:xfrm>
            <a:off x="5909439" y="2507283"/>
            <a:ext cx="322553" cy="342328"/>
            <a:chOff x="-10019125" y="2490075"/>
            <a:chExt cx="333975" cy="354450"/>
          </a:xfrm>
        </p:grpSpPr>
        <p:sp>
          <p:nvSpPr>
            <p:cNvPr id="7662" name="Google Shape;7662;p66"/>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6"/>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6"/>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6"/>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66"/>
          <p:cNvGrpSpPr/>
          <p:nvPr/>
        </p:nvGrpSpPr>
        <p:grpSpPr>
          <a:xfrm>
            <a:off x="6747346" y="2076718"/>
            <a:ext cx="352227" cy="343100"/>
            <a:chOff x="-8684100" y="2032450"/>
            <a:chExt cx="364700" cy="355250"/>
          </a:xfrm>
        </p:grpSpPr>
        <p:sp>
          <p:nvSpPr>
            <p:cNvPr id="7667" name="Google Shape;7667;p66"/>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6"/>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6"/>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0" name="Google Shape;7670;p66"/>
          <p:cNvSpPr/>
          <p:nvPr/>
        </p:nvSpPr>
        <p:spPr>
          <a:xfrm>
            <a:off x="2501321" y="167004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1" name="Google Shape;7671;p66"/>
          <p:cNvGrpSpPr/>
          <p:nvPr/>
        </p:nvGrpSpPr>
        <p:grpSpPr>
          <a:xfrm>
            <a:off x="2479634" y="2077406"/>
            <a:ext cx="343849" cy="341724"/>
            <a:chOff x="-13095575" y="2073400"/>
            <a:chExt cx="356025" cy="353825"/>
          </a:xfrm>
        </p:grpSpPr>
        <p:sp>
          <p:nvSpPr>
            <p:cNvPr id="7672" name="Google Shape;7672;p66"/>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6"/>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6"/>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6"/>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6"/>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6"/>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6"/>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6"/>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0" name="Google Shape;7680;p66"/>
          <p:cNvSpPr/>
          <p:nvPr/>
        </p:nvSpPr>
        <p:spPr>
          <a:xfrm>
            <a:off x="2908227" y="250804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1" name="Google Shape;7681;p66"/>
          <p:cNvGrpSpPr/>
          <p:nvPr/>
        </p:nvGrpSpPr>
        <p:grpSpPr>
          <a:xfrm>
            <a:off x="4189710" y="1669235"/>
            <a:ext cx="343100" cy="342424"/>
            <a:chOff x="-11332875" y="1660700"/>
            <a:chExt cx="355250" cy="354550"/>
          </a:xfrm>
        </p:grpSpPr>
        <p:sp>
          <p:nvSpPr>
            <p:cNvPr id="7682" name="Google Shape;7682;p66"/>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6"/>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6"/>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6"/>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6" name="Google Shape;7686;p66"/>
          <p:cNvSpPr/>
          <p:nvPr/>
        </p:nvSpPr>
        <p:spPr>
          <a:xfrm>
            <a:off x="4188590" y="207862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6"/>
          <p:cNvSpPr/>
          <p:nvPr/>
        </p:nvSpPr>
        <p:spPr>
          <a:xfrm>
            <a:off x="4616792" y="252895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8" name="Google Shape;7688;p66"/>
          <p:cNvGrpSpPr/>
          <p:nvPr/>
        </p:nvGrpSpPr>
        <p:grpSpPr>
          <a:xfrm>
            <a:off x="5916673" y="1668522"/>
            <a:ext cx="299736" cy="343849"/>
            <a:chOff x="-9570950" y="1622100"/>
            <a:chExt cx="310350" cy="356025"/>
          </a:xfrm>
        </p:grpSpPr>
        <p:sp>
          <p:nvSpPr>
            <p:cNvPr id="7689" name="Google Shape;7689;p66"/>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6"/>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66"/>
          <p:cNvGrpSpPr/>
          <p:nvPr/>
        </p:nvGrpSpPr>
        <p:grpSpPr>
          <a:xfrm>
            <a:off x="5895377" y="2077478"/>
            <a:ext cx="342328" cy="341579"/>
            <a:chOff x="-9594575" y="2056875"/>
            <a:chExt cx="354450" cy="353675"/>
          </a:xfrm>
        </p:grpSpPr>
        <p:sp>
          <p:nvSpPr>
            <p:cNvPr id="7692" name="Google Shape;7692;p66"/>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6"/>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6"/>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66"/>
          <p:cNvSpPr/>
          <p:nvPr/>
        </p:nvSpPr>
        <p:spPr>
          <a:xfrm>
            <a:off x="7181693" y="2107916"/>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6" name="Google Shape;7696;p66"/>
          <p:cNvGrpSpPr/>
          <p:nvPr/>
        </p:nvGrpSpPr>
        <p:grpSpPr>
          <a:xfrm>
            <a:off x="2902515" y="1670043"/>
            <a:ext cx="342328" cy="340807"/>
            <a:chOff x="-12661600" y="1640225"/>
            <a:chExt cx="354450" cy="352875"/>
          </a:xfrm>
        </p:grpSpPr>
        <p:sp>
          <p:nvSpPr>
            <p:cNvPr id="7697" name="Google Shape;7697;p66"/>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6"/>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6"/>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66"/>
          <p:cNvGrpSpPr/>
          <p:nvPr/>
        </p:nvGrpSpPr>
        <p:grpSpPr>
          <a:xfrm>
            <a:off x="2902889" y="2098581"/>
            <a:ext cx="341579" cy="299374"/>
            <a:chOff x="-12660025" y="2096250"/>
            <a:chExt cx="353675" cy="309975"/>
          </a:xfrm>
        </p:grpSpPr>
        <p:sp>
          <p:nvSpPr>
            <p:cNvPr id="7701" name="Google Shape;7701;p66"/>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6"/>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6"/>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6"/>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6"/>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6"/>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66"/>
          <p:cNvGrpSpPr/>
          <p:nvPr/>
        </p:nvGrpSpPr>
        <p:grpSpPr>
          <a:xfrm>
            <a:off x="3328809" y="2507477"/>
            <a:ext cx="344622" cy="341941"/>
            <a:chOff x="-12663175" y="2506800"/>
            <a:chExt cx="356825" cy="354050"/>
          </a:xfrm>
        </p:grpSpPr>
        <p:sp>
          <p:nvSpPr>
            <p:cNvPr id="7708" name="Google Shape;7708;p66"/>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6"/>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6"/>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6"/>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66"/>
          <p:cNvGrpSpPr/>
          <p:nvPr/>
        </p:nvGrpSpPr>
        <p:grpSpPr>
          <a:xfrm>
            <a:off x="4612603" y="1669657"/>
            <a:ext cx="340807" cy="341579"/>
            <a:chOff x="-10896525" y="1663050"/>
            <a:chExt cx="352875" cy="353675"/>
          </a:xfrm>
        </p:grpSpPr>
        <p:sp>
          <p:nvSpPr>
            <p:cNvPr id="7713" name="Google Shape;7713;p66"/>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66"/>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5" name="Google Shape;7715;p66"/>
          <p:cNvSpPr/>
          <p:nvPr/>
        </p:nvSpPr>
        <p:spPr>
          <a:xfrm>
            <a:off x="4651793" y="207740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6" name="Google Shape;7716;p66"/>
          <p:cNvGrpSpPr/>
          <p:nvPr/>
        </p:nvGrpSpPr>
        <p:grpSpPr>
          <a:xfrm>
            <a:off x="5039658" y="2518692"/>
            <a:ext cx="341579" cy="319511"/>
            <a:chOff x="-10898100" y="2542050"/>
            <a:chExt cx="353675" cy="330825"/>
          </a:xfrm>
        </p:grpSpPr>
        <p:sp>
          <p:nvSpPr>
            <p:cNvPr id="7717" name="Google Shape;7717;p66"/>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6"/>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6"/>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6"/>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6"/>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66"/>
          <p:cNvGrpSpPr/>
          <p:nvPr/>
        </p:nvGrpSpPr>
        <p:grpSpPr>
          <a:xfrm>
            <a:off x="6322049" y="1670732"/>
            <a:ext cx="340058" cy="339430"/>
            <a:chOff x="-9157450" y="1622750"/>
            <a:chExt cx="352100" cy="351450"/>
          </a:xfrm>
        </p:grpSpPr>
        <p:sp>
          <p:nvSpPr>
            <p:cNvPr id="7724" name="Google Shape;7724;p66"/>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6"/>
          <p:cNvGrpSpPr/>
          <p:nvPr/>
        </p:nvGrpSpPr>
        <p:grpSpPr>
          <a:xfrm>
            <a:off x="6360089" y="2078999"/>
            <a:ext cx="263977" cy="338537"/>
            <a:chOff x="-9119650" y="2056875"/>
            <a:chExt cx="273325" cy="350525"/>
          </a:xfrm>
        </p:grpSpPr>
        <p:sp>
          <p:nvSpPr>
            <p:cNvPr id="7727" name="Google Shape;7727;p66"/>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6"/>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9" name="Google Shape;7729;p66"/>
          <p:cNvSpPr/>
          <p:nvPr/>
        </p:nvSpPr>
        <p:spPr>
          <a:xfrm>
            <a:off x="6749502" y="2507674"/>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7202252" y="1669672"/>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1" name="Google Shape;7731;p66"/>
          <p:cNvGrpSpPr/>
          <p:nvPr/>
        </p:nvGrpSpPr>
        <p:grpSpPr>
          <a:xfrm>
            <a:off x="1624800" y="3048000"/>
            <a:ext cx="341579" cy="340348"/>
            <a:chOff x="-13947000" y="3212800"/>
            <a:chExt cx="353675" cy="352400"/>
          </a:xfrm>
        </p:grpSpPr>
        <p:sp>
          <p:nvSpPr>
            <p:cNvPr id="7732" name="Google Shape;7732;p6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6"/>
          <p:cNvGrpSpPr/>
          <p:nvPr/>
        </p:nvGrpSpPr>
        <p:grpSpPr>
          <a:xfrm>
            <a:off x="1624812" y="3470706"/>
            <a:ext cx="341555" cy="340058"/>
            <a:chOff x="-13946200" y="3647075"/>
            <a:chExt cx="353650" cy="352100"/>
          </a:xfrm>
        </p:grpSpPr>
        <p:sp>
          <p:nvSpPr>
            <p:cNvPr id="7735" name="Google Shape;7735;p6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1" name="Google Shape;7741;p66"/>
          <p:cNvSpPr/>
          <p:nvPr/>
        </p:nvSpPr>
        <p:spPr>
          <a:xfrm>
            <a:off x="2089916" y="3890329"/>
            <a:ext cx="260187" cy="339286"/>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2" name="Google Shape;7742;p66"/>
          <p:cNvGrpSpPr/>
          <p:nvPr/>
        </p:nvGrpSpPr>
        <p:grpSpPr>
          <a:xfrm>
            <a:off x="3334900" y="3048338"/>
            <a:ext cx="342328" cy="339672"/>
            <a:chOff x="-12163025" y="3214275"/>
            <a:chExt cx="354450" cy="351700"/>
          </a:xfrm>
        </p:grpSpPr>
        <p:sp>
          <p:nvSpPr>
            <p:cNvPr id="7743" name="Google Shape;7743;p6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66"/>
          <p:cNvGrpSpPr/>
          <p:nvPr/>
        </p:nvGrpSpPr>
        <p:grpSpPr>
          <a:xfrm>
            <a:off x="3335649" y="3469958"/>
            <a:ext cx="340831" cy="341555"/>
            <a:chOff x="-12160675" y="3647875"/>
            <a:chExt cx="352900" cy="353650"/>
          </a:xfrm>
        </p:grpSpPr>
        <p:sp>
          <p:nvSpPr>
            <p:cNvPr id="7747" name="Google Shape;7747;p6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6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66"/>
          <p:cNvGrpSpPr/>
          <p:nvPr/>
        </p:nvGrpSpPr>
        <p:grpSpPr>
          <a:xfrm>
            <a:off x="3769149" y="3889187"/>
            <a:ext cx="340058" cy="341555"/>
            <a:chOff x="-12160675" y="4081850"/>
            <a:chExt cx="352100" cy="353650"/>
          </a:xfrm>
        </p:grpSpPr>
        <p:sp>
          <p:nvSpPr>
            <p:cNvPr id="7755" name="Google Shape;7755;p6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66"/>
          <p:cNvGrpSpPr/>
          <p:nvPr/>
        </p:nvGrpSpPr>
        <p:grpSpPr>
          <a:xfrm>
            <a:off x="5043212" y="3047674"/>
            <a:ext cx="340807" cy="341000"/>
            <a:chOff x="-10391650" y="3180600"/>
            <a:chExt cx="352875" cy="353075"/>
          </a:xfrm>
        </p:grpSpPr>
        <p:sp>
          <p:nvSpPr>
            <p:cNvPr id="7762" name="Google Shape;7762;p6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66"/>
          <p:cNvGrpSpPr/>
          <p:nvPr/>
        </p:nvGrpSpPr>
        <p:grpSpPr>
          <a:xfrm>
            <a:off x="5043586" y="3471081"/>
            <a:ext cx="340058" cy="339310"/>
            <a:chOff x="-10390875" y="3616350"/>
            <a:chExt cx="352100" cy="351325"/>
          </a:xfrm>
        </p:grpSpPr>
        <p:sp>
          <p:nvSpPr>
            <p:cNvPr id="7769" name="Google Shape;7769;p6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6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66"/>
          <p:cNvGrpSpPr/>
          <p:nvPr/>
        </p:nvGrpSpPr>
        <p:grpSpPr>
          <a:xfrm>
            <a:off x="5496860" y="3889936"/>
            <a:ext cx="299736" cy="340058"/>
            <a:chOff x="-10370400" y="4049550"/>
            <a:chExt cx="310350" cy="352100"/>
          </a:xfrm>
        </p:grpSpPr>
        <p:sp>
          <p:nvSpPr>
            <p:cNvPr id="7773" name="Google Shape;7773;p6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66"/>
          <p:cNvGrpSpPr/>
          <p:nvPr/>
        </p:nvGrpSpPr>
        <p:grpSpPr>
          <a:xfrm>
            <a:off x="6741635" y="3048060"/>
            <a:ext cx="363648" cy="340227"/>
            <a:chOff x="-8674650" y="3210975"/>
            <a:chExt cx="376525" cy="352275"/>
          </a:xfrm>
        </p:grpSpPr>
        <p:sp>
          <p:nvSpPr>
            <p:cNvPr id="7779" name="Google Shape;7779;p6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6"/>
          <p:cNvGrpSpPr/>
          <p:nvPr/>
        </p:nvGrpSpPr>
        <p:grpSpPr>
          <a:xfrm>
            <a:off x="2049202" y="3047384"/>
            <a:ext cx="341579" cy="341579"/>
            <a:chOff x="-13512225" y="3211525"/>
            <a:chExt cx="353675" cy="353675"/>
          </a:xfrm>
        </p:grpSpPr>
        <p:sp>
          <p:nvSpPr>
            <p:cNvPr id="7786" name="Google Shape;7786;p6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66"/>
          <p:cNvGrpSpPr/>
          <p:nvPr/>
        </p:nvGrpSpPr>
        <p:grpSpPr>
          <a:xfrm>
            <a:off x="2049202" y="3470706"/>
            <a:ext cx="341579" cy="340058"/>
            <a:chOff x="-13512225" y="3647075"/>
            <a:chExt cx="353675" cy="352100"/>
          </a:xfrm>
        </p:grpSpPr>
        <p:sp>
          <p:nvSpPr>
            <p:cNvPr id="7792" name="Google Shape;7792;p6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6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6"/>
          <p:cNvGrpSpPr/>
          <p:nvPr/>
        </p:nvGrpSpPr>
        <p:grpSpPr>
          <a:xfrm>
            <a:off x="2482315" y="3889562"/>
            <a:ext cx="341579" cy="340807"/>
            <a:chOff x="-13512225" y="4080275"/>
            <a:chExt cx="353675" cy="352875"/>
          </a:xfrm>
        </p:grpSpPr>
        <p:sp>
          <p:nvSpPr>
            <p:cNvPr id="7803" name="Google Shape;7803;p6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66"/>
          <p:cNvGrpSpPr/>
          <p:nvPr/>
        </p:nvGrpSpPr>
        <p:grpSpPr>
          <a:xfrm>
            <a:off x="3759290" y="3078966"/>
            <a:ext cx="341555" cy="278416"/>
            <a:chOff x="-11728250" y="3245400"/>
            <a:chExt cx="353650" cy="288275"/>
          </a:xfrm>
        </p:grpSpPr>
        <p:sp>
          <p:nvSpPr>
            <p:cNvPr id="7815" name="Google Shape;7815;p6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0" name="Google Shape;7820;p66"/>
          <p:cNvSpPr/>
          <p:nvPr/>
        </p:nvSpPr>
        <p:spPr>
          <a:xfrm>
            <a:off x="3910683" y="3600407"/>
            <a:ext cx="38801" cy="80668"/>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1" name="Google Shape;7821;p66"/>
          <p:cNvGrpSpPr/>
          <p:nvPr/>
        </p:nvGrpSpPr>
        <p:grpSpPr>
          <a:xfrm>
            <a:off x="3758144" y="3469282"/>
            <a:ext cx="343849" cy="342907"/>
            <a:chOff x="-11729050" y="3646475"/>
            <a:chExt cx="356025" cy="355050"/>
          </a:xfrm>
        </p:grpSpPr>
        <p:sp>
          <p:nvSpPr>
            <p:cNvPr id="7822" name="Google Shape;7822;p6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6"/>
          <p:cNvGrpSpPr/>
          <p:nvPr/>
        </p:nvGrpSpPr>
        <p:grpSpPr>
          <a:xfrm>
            <a:off x="4213688" y="3889562"/>
            <a:ext cx="298988" cy="340807"/>
            <a:chOff x="-11703850" y="4081850"/>
            <a:chExt cx="309575" cy="352875"/>
          </a:xfrm>
        </p:grpSpPr>
        <p:sp>
          <p:nvSpPr>
            <p:cNvPr id="7834" name="Google Shape;7834;p6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6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6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6"/>
          <p:cNvGrpSpPr/>
          <p:nvPr/>
        </p:nvGrpSpPr>
        <p:grpSpPr>
          <a:xfrm>
            <a:off x="5472110" y="3047770"/>
            <a:ext cx="342328" cy="340807"/>
            <a:chOff x="-9958475" y="3180025"/>
            <a:chExt cx="354450" cy="352875"/>
          </a:xfrm>
        </p:grpSpPr>
        <p:sp>
          <p:nvSpPr>
            <p:cNvPr id="7843" name="Google Shape;7843;p6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66"/>
          <p:cNvGrpSpPr/>
          <p:nvPr/>
        </p:nvGrpSpPr>
        <p:grpSpPr>
          <a:xfrm>
            <a:off x="5481237" y="3470392"/>
            <a:ext cx="324074" cy="340686"/>
            <a:chOff x="-9949025" y="3615575"/>
            <a:chExt cx="335550" cy="352750"/>
          </a:xfrm>
        </p:grpSpPr>
        <p:sp>
          <p:nvSpPr>
            <p:cNvPr id="7847" name="Google Shape;7847;p6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6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66"/>
          <p:cNvGrpSpPr/>
          <p:nvPr/>
        </p:nvGrpSpPr>
        <p:grpSpPr>
          <a:xfrm>
            <a:off x="5903702" y="3888137"/>
            <a:ext cx="345370" cy="343656"/>
            <a:chOff x="-9961625" y="4048175"/>
            <a:chExt cx="357600" cy="355825"/>
          </a:xfrm>
        </p:grpSpPr>
        <p:sp>
          <p:nvSpPr>
            <p:cNvPr id="7851" name="Google Shape;7851;p6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66"/>
          <p:cNvGrpSpPr/>
          <p:nvPr/>
        </p:nvGrpSpPr>
        <p:grpSpPr>
          <a:xfrm>
            <a:off x="6748480" y="3469451"/>
            <a:ext cx="349958" cy="342569"/>
            <a:chOff x="-8680950" y="3624225"/>
            <a:chExt cx="362350" cy="354700"/>
          </a:xfrm>
        </p:grpSpPr>
        <p:sp>
          <p:nvSpPr>
            <p:cNvPr id="7858" name="Google Shape;7858;p6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66"/>
          <p:cNvGrpSpPr/>
          <p:nvPr/>
        </p:nvGrpSpPr>
        <p:grpSpPr>
          <a:xfrm>
            <a:off x="2501316" y="3047758"/>
            <a:ext cx="300485" cy="340831"/>
            <a:chOff x="-13056975" y="3212300"/>
            <a:chExt cx="311125" cy="352900"/>
          </a:xfrm>
        </p:grpSpPr>
        <p:sp>
          <p:nvSpPr>
            <p:cNvPr id="7865" name="Google Shape;7865;p6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66"/>
          <p:cNvGrpSpPr/>
          <p:nvPr/>
        </p:nvGrpSpPr>
        <p:grpSpPr>
          <a:xfrm>
            <a:off x="2479634" y="3470392"/>
            <a:ext cx="343849" cy="340686"/>
            <a:chOff x="-13077450" y="3647075"/>
            <a:chExt cx="356025" cy="352750"/>
          </a:xfrm>
        </p:grpSpPr>
        <p:sp>
          <p:nvSpPr>
            <p:cNvPr id="7870" name="Google Shape;7870;p6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6"/>
          <p:cNvGrpSpPr/>
          <p:nvPr/>
        </p:nvGrpSpPr>
        <p:grpSpPr>
          <a:xfrm>
            <a:off x="2913508" y="3888801"/>
            <a:ext cx="342328" cy="342328"/>
            <a:chOff x="-13079025" y="4079475"/>
            <a:chExt cx="354450" cy="354450"/>
          </a:xfrm>
        </p:grpSpPr>
        <p:sp>
          <p:nvSpPr>
            <p:cNvPr id="7874" name="Google Shape;7874;p6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66"/>
          <p:cNvGrpSpPr/>
          <p:nvPr/>
        </p:nvGrpSpPr>
        <p:grpSpPr>
          <a:xfrm>
            <a:off x="4190471" y="3048145"/>
            <a:ext cx="341579" cy="340058"/>
            <a:chOff x="-11292700" y="3213875"/>
            <a:chExt cx="353675" cy="352100"/>
          </a:xfrm>
        </p:grpSpPr>
        <p:sp>
          <p:nvSpPr>
            <p:cNvPr id="7879" name="Google Shape;7879;p6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66"/>
          <p:cNvGrpSpPr/>
          <p:nvPr/>
        </p:nvGrpSpPr>
        <p:grpSpPr>
          <a:xfrm>
            <a:off x="4184772" y="3469958"/>
            <a:ext cx="352976" cy="341555"/>
            <a:chOff x="-11299000" y="3647875"/>
            <a:chExt cx="365475" cy="353650"/>
          </a:xfrm>
        </p:grpSpPr>
        <p:sp>
          <p:nvSpPr>
            <p:cNvPr id="7887" name="Google Shape;7887;p6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66"/>
          <p:cNvGrpSpPr/>
          <p:nvPr/>
        </p:nvGrpSpPr>
        <p:grpSpPr>
          <a:xfrm>
            <a:off x="4622823" y="3900210"/>
            <a:ext cx="343100" cy="319511"/>
            <a:chOff x="-11295075" y="4092875"/>
            <a:chExt cx="355250" cy="330825"/>
          </a:xfrm>
        </p:grpSpPr>
        <p:sp>
          <p:nvSpPr>
            <p:cNvPr id="7894" name="Google Shape;7894;p6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66"/>
          <p:cNvGrpSpPr/>
          <p:nvPr/>
        </p:nvGrpSpPr>
        <p:grpSpPr>
          <a:xfrm>
            <a:off x="5916673" y="3047770"/>
            <a:ext cx="299736" cy="340807"/>
            <a:chOff x="-9500075" y="3180800"/>
            <a:chExt cx="310350" cy="352875"/>
          </a:xfrm>
        </p:grpSpPr>
        <p:sp>
          <p:nvSpPr>
            <p:cNvPr id="7900" name="Google Shape;7900;p6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66"/>
          <p:cNvGrpSpPr/>
          <p:nvPr/>
        </p:nvGrpSpPr>
        <p:grpSpPr>
          <a:xfrm>
            <a:off x="5895751" y="3469946"/>
            <a:ext cx="341579" cy="341579"/>
            <a:chOff x="-9523700" y="3614000"/>
            <a:chExt cx="353675" cy="353675"/>
          </a:xfrm>
        </p:grpSpPr>
        <p:sp>
          <p:nvSpPr>
            <p:cNvPr id="7910" name="Google Shape;7910;p6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66"/>
          <p:cNvGrpSpPr/>
          <p:nvPr/>
        </p:nvGrpSpPr>
        <p:grpSpPr>
          <a:xfrm>
            <a:off x="6328865" y="3889936"/>
            <a:ext cx="341579" cy="340058"/>
            <a:chOff x="-9523700" y="4049550"/>
            <a:chExt cx="353675" cy="352100"/>
          </a:xfrm>
        </p:grpSpPr>
        <p:sp>
          <p:nvSpPr>
            <p:cNvPr id="7920" name="Google Shape;7920;p6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66"/>
          <p:cNvGrpSpPr/>
          <p:nvPr/>
        </p:nvGrpSpPr>
        <p:grpSpPr>
          <a:xfrm>
            <a:off x="7181694" y="3491628"/>
            <a:ext cx="342328" cy="298215"/>
            <a:chOff x="-8209150" y="3659675"/>
            <a:chExt cx="354450" cy="308775"/>
          </a:xfrm>
        </p:grpSpPr>
        <p:sp>
          <p:nvSpPr>
            <p:cNvPr id="7928" name="Google Shape;7928;p6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66"/>
          <p:cNvGrpSpPr/>
          <p:nvPr/>
        </p:nvGrpSpPr>
        <p:grpSpPr>
          <a:xfrm>
            <a:off x="2902889" y="3047758"/>
            <a:ext cx="341579" cy="340831"/>
            <a:chOff x="-12643475" y="3212300"/>
            <a:chExt cx="353675" cy="352900"/>
          </a:xfrm>
        </p:grpSpPr>
        <p:sp>
          <p:nvSpPr>
            <p:cNvPr id="7935" name="Google Shape;7935;p6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66"/>
          <p:cNvGrpSpPr/>
          <p:nvPr/>
        </p:nvGrpSpPr>
        <p:grpSpPr>
          <a:xfrm>
            <a:off x="2902889" y="3480920"/>
            <a:ext cx="341579" cy="319632"/>
            <a:chOff x="-12643475" y="3657325"/>
            <a:chExt cx="353675" cy="330950"/>
          </a:xfrm>
        </p:grpSpPr>
        <p:sp>
          <p:nvSpPr>
            <p:cNvPr id="7945" name="Google Shape;7945;p6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6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66"/>
          <p:cNvGrpSpPr/>
          <p:nvPr/>
        </p:nvGrpSpPr>
        <p:grpSpPr>
          <a:xfrm>
            <a:off x="3336002" y="3890709"/>
            <a:ext cx="341579" cy="338513"/>
            <a:chOff x="-12643475" y="4081850"/>
            <a:chExt cx="353675" cy="350500"/>
          </a:xfrm>
        </p:grpSpPr>
        <p:sp>
          <p:nvSpPr>
            <p:cNvPr id="7952" name="Google Shape;7952;p6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66"/>
          <p:cNvGrpSpPr/>
          <p:nvPr/>
        </p:nvGrpSpPr>
        <p:grpSpPr>
          <a:xfrm>
            <a:off x="4612603" y="3048145"/>
            <a:ext cx="340807" cy="340058"/>
            <a:chOff x="-10857925" y="3213875"/>
            <a:chExt cx="352875" cy="352100"/>
          </a:xfrm>
        </p:grpSpPr>
        <p:sp>
          <p:nvSpPr>
            <p:cNvPr id="7957" name="Google Shape;7957;p6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7" name="Google Shape;7967;p66"/>
          <p:cNvSpPr/>
          <p:nvPr/>
        </p:nvSpPr>
        <p:spPr>
          <a:xfrm>
            <a:off x="4651780" y="3470785"/>
            <a:ext cx="262480" cy="339913"/>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8" name="Google Shape;7968;p66"/>
          <p:cNvGrpSpPr/>
          <p:nvPr/>
        </p:nvGrpSpPr>
        <p:grpSpPr>
          <a:xfrm>
            <a:off x="5045330" y="3900210"/>
            <a:ext cx="341579" cy="319511"/>
            <a:chOff x="-10858725" y="4092875"/>
            <a:chExt cx="353675" cy="330825"/>
          </a:xfrm>
        </p:grpSpPr>
        <p:sp>
          <p:nvSpPr>
            <p:cNvPr id="7969" name="Google Shape;7969;p6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66"/>
          <p:cNvGrpSpPr/>
          <p:nvPr/>
        </p:nvGrpSpPr>
        <p:grpSpPr>
          <a:xfrm>
            <a:off x="6321349" y="3048241"/>
            <a:ext cx="341459" cy="339865"/>
            <a:chOff x="-9089725" y="3180200"/>
            <a:chExt cx="353550" cy="351900"/>
          </a:xfrm>
        </p:grpSpPr>
        <p:sp>
          <p:nvSpPr>
            <p:cNvPr id="7976" name="Google Shape;7976;p6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66"/>
          <p:cNvGrpSpPr/>
          <p:nvPr/>
        </p:nvGrpSpPr>
        <p:grpSpPr>
          <a:xfrm>
            <a:off x="6371124" y="3470332"/>
            <a:ext cx="241909" cy="340807"/>
            <a:chOff x="-9039300" y="3614000"/>
            <a:chExt cx="250475" cy="352875"/>
          </a:xfrm>
        </p:grpSpPr>
        <p:sp>
          <p:nvSpPr>
            <p:cNvPr id="7979" name="Google Shape;7979;p6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66"/>
          <p:cNvGrpSpPr/>
          <p:nvPr/>
        </p:nvGrpSpPr>
        <p:grpSpPr>
          <a:xfrm>
            <a:off x="6753430" y="3889936"/>
            <a:ext cx="340058" cy="340058"/>
            <a:chOff x="-9088150" y="4049550"/>
            <a:chExt cx="352100" cy="352100"/>
          </a:xfrm>
        </p:grpSpPr>
        <p:sp>
          <p:nvSpPr>
            <p:cNvPr id="7982" name="Google Shape;7982;p6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66"/>
          <p:cNvGrpSpPr/>
          <p:nvPr/>
        </p:nvGrpSpPr>
        <p:grpSpPr>
          <a:xfrm>
            <a:off x="7201469" y="3048145"/>
            <a:ext cx="302778" cy="340058"/>
            <a:chOff x="-8191825" y="3174500"/>
            <a:chExt cx="313500" cy="352100"/>
          </a:xfrm>
        </p:grpSpPr>
        <p:sp>
          <p:nvSpPr>
            <p:cNvPr id="7989" name="Google Shape;7989;p6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6330362" y="2508154"/>
            <a:ext cx="343094" cy="341569"/>
            <a:chOff x="6001575" y="3119050"/>
            <a:chExt cx="315025" cy="313625"/>
          </a:xfrm>
        </p:grpSpPr>
        <p:sp>
          <p:nvSpPr>
            <p:cNvPr id="7993" name="Google Shape;7993;p66"/>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98"/>
        <p:cNvGrpSpPr/>
        <p:nvPr/>
      </p:nvGrpSpPr>
      <p:grpSpPr>
        <a:xfrm>
          <a:off x="0" y="0"/>
          <a:ext cx="0" cy="0"/>
          <a:chOff x="0" y="0"/>
          <a:chExt cx="0" cy="0"/>
        </a:xfrm>
      </p:grpSpPr>
      <p:sp>
        <p:nvSpPr>
          <p:cNvPr id="7999" name="Google Shape;7999;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SEO &amp; Marketing Icons</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8000" name="Google Shape;8000;p67"/>
          <p:cNvSpPr/>
          <p:nvPr/>
        </p:nvSpPr>
        <p:spPr>
          <a:xfrm>
            <a:off x="1294960" y="1629978"/>
            <a:ext cx="311534" cy="303982"/>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1" name="Google Shape;8001;p67"/>
          <p:cNvGrpSpPr/>
          <p:nvPr/>
        </p:nvGrpSpPr>
        <p:grpSpPr>
          <a:xfrm>
            <a:off x="1297056" y="1996893"/>
            <a:ext cx="306629" cy="302554"/>
            <a:chOff x="-6713450" y="2397900"/>
            <a:chExt cx="295375" cy="291450"/>
          </a:xfrm>
        </p:grpSpPr>
        <p:sp>
          <p:nvSpPr>
            <p:cNvPr id="8002" name="Google Shape;8002;p67"/>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7"/>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4" name="Google Shape;8004;p67"/>
          <p:cNvSpPr/>
          <p:nvPr/>
        </p:nvSpPr>
        <p:spPr>
          <a:xfrm>
            <a:off x="1305978" y="2370609"/>
            <a:ext cx="306655" cy="30335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5" name="Google Shape;8005;p67"/>
          <p:cNvGrpSpPr/>
          <p:nvPr/>
        </p:nvGrpSpPr>
        <p:grpSpPr>
          <a:xfrm>
            <a:off x="3241793" y="1630911"/>
            <a:ext cx="304189" cy="302347"/>
            <a:chOff x="-4932650" y="2046625"/>
            <a:chExt cx="293025" cy="291250"/>
          </a:xfrm>
        </p:grpSpPr>
        <p:sp>
          <p:nvSpPr>
            <p:cNvPr id="8006" name="Google Shape;8006;p67"/>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7"/>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8" name="Google Shape;8008;p67"/>
          <p:cNvSpPr/>
          <p:nvPr/>
        </p:nvSpPr>
        <p:spPr>
          <a:xfrm>
            <a:off x="3242872" y="1997159"/>
            <a:ext cx="302554" cy="301750"/>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9" name="Google Shape;8009;p67"/>
          <p:cNvGrpSpPr/>
          <p:nvPr/>
        </p:nvGrpSpPr>
        <p:grpSpPr>
          <a:xfrm>
            <a:off x="3250372" y="2371167"/>
            <a:ext cx="304189" cy="302554"/>
            <a:chOff x="-4931075" y="2765725"/>
            <a:chExt cx="293025" cy="291450"/>
          </a:xfrm>
        </p:grpSpPr>
        <p:sp>
          <p:nvSpPr>
            <p:cNvPr id="8010" name="Google Shape;8010;p67"/>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7"/>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67"/>
          <p:cNvGrpSpPr/>
          <p:nvPr/>
        </p:nvGrpSpPr>
        <p:grpSpPr>
          <a:xfrm>
            <a:off x="5195689" y="1648805"/>
            <a:ext cx="302554" cy="266558"/>
            <a:chOff x="-3137650" y="2067900"/>
            <a:chExt cx="291450" cy="256775"/>
          </a:xfrm>
        </p:grpSpPr>
        <p:sp>
          <p:nvSpPr>
            <p:cNvPr id="8013" name="Google Shape;8013;p67"/>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7"/>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7"/>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7"/>
          <p:cNvGrpSpPr/>
          <p:nvPr/>
        </p:nvGrpSpPr>
        <p:grpSpPr>
          <a:xfrm>
            <a:off x="5195689" y="1996543"/>
            <a:ext cx="302554" cy="303255"/>
            <a:chOff x="-3137650" y="2408950"/>
            <a:chExt cx="291450" cy="292125"/>
          </a:xfrm>
        </p:grpSpPr>
        <p:sp>
          <p:nvSpPr>
            <p:cNvPr id="8017" name="Google Shape;8017;p67"/>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7"/>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7"/>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7"/>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7"/>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67"/>
          <p:cNvGrpSpPr/>
          <p:nvPr/>
        </p:nvGrpSpPr>
        <p:grpSpPr>
          <a:xfrm>
            <a:off x="5204268" y="2388750"/>
            <a:ext cx="302554" cy="267389"/>
            <a:chOff x="-3137650" y="2787000"/>
            <a:chExt cx="291450" cy="257575"/>
          </a:xfrm>
        </p:grpSpPr>
        <p:sp>
          <p:nvSpPr>
            <p:cNvPr id="8023" name="Google Shape;8023;p67"/>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7"/>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7"/>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7"/>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7"/>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7"/>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7"/>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7"/>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1" name="Google Shape;8031;p67"/>
          <p:cNvSpPr/>
          <p:nvPr/>
        </p:nvSpPr>
        <p:spPr>
          <a:xfrm>
            <a:off x="7145884" y="1675664"/>
            <a:ext cx="302554" cy="212603"/>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7"/>
          <p:cNvSpPr/>
          <p:nvPr/>
        </p:nvSpPr>
        <p:spPr>
          <a:xfrm>
            <a:off x="1685970" y="1630224"/>
            <a:ext cx="303359" cy="303489"/>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7"/>
          <p:cNvSpPr/>
          <p:nvPr/>
        </p:nvSpPr>
        <p:spPr>
          <a:xfrm>
            <a:off x="1684738" y="1996044"/>
            <a:ext cx="305824" cy="303982"/>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4" name="Google Shape;8034;p67"/>
          <p:cNvGrpSpPr/>
          <p:nvPr/>
        </p:nvGrpSpPr>
        <p:grpSpPr>
          <a:xfrm>
            <a:off x="1694212" y="2370764"/>
            <a:ext cx="303359" cy="303359"/>
            <a:chOff x="-6354300" y="2757075"/>
            <a:chExt cx="292225" cy="292225"/>
          </a:xfrm>
        </p:grpSpPr>
        <p:sp>
          <p:nvSpPr>
            <p:cNvPr id="8035" name="Google Shape;8035;p67"/>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7"/>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7"/>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7"/>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67"/>
          <p:cNvGrpSpPr/>
          <p:nvPr/>
        </p:nvGrpSpPr>
        <p:grpSpPr>
          <a:xfrm>
            <a:off x="3631214" y="1629587"/>
            <a:ext cx="304994" cy="304994"/>
            <a:chOff x="-4573475" y="2045850"/>
            <a:chExt cx="293800" cy="293800"/>
          </a:xfrm>
        </p:grpSpPr>
        <p:sp>
          <p:nvSpPr>
            <p:cNvPr id="8040" name="Google Shape;8040;p67"/>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7"/>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67"/>
          <p:cNvGrpSpPr/>
          <p:nvPr/>
        </p:nvGrpSpPr>
        <p:grpSpPr>
          <a:xfrm>
            <a:off x="3630799" y="1995660"/>
            <a:ext cx="305824" cy="305020"/>
            <a:chOff x="-4570325" y="2405775"/>
            <a:chExt cx="294600" cy="293825"/>
          </a:xfrm>
        </p:grpSpPr>
        <p:sp>
          <p:nvSpPr>
            <p:cNvPr id="8043" name="Google Shape;8043;p67"/>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7"/>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67"/>
          <p:cNvGrpSpPr/>
          <p:nvPr/>
        </p:nvGrpSpPr>
        <p:grpSpPr>
          <a:xfrm>
            <a:off x="3640195" y="2370362"/>
            <a:ext cx="304189" cy="304163"/>
            <a:chOff x="-4572700" y="2764950"/>
            <a:chExt cx="293025" cy="293000"/>
          </a:xfrm>
        </p:grpSpPr>
        <p:sp>
          <p:nvSpPr>
            <p:cNvPr id="8046" name="Google Shape;8046;p67"/>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7"/>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7"/>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7"/>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7"/>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67"/>
          <p:cNvGrpSpPr/>
          <p:nvPr/>
        </p:nvGrpSpPr>
        <p:grpSpPr>
          <a:xfrm>
            <a:off x="5587584" y="1630794"/>
            <a:ext cx="298272" cy="302580"/>
            <a:chOff x="-2777700" y="2049775"/>
            <a:chExt cx="287325" cy="291475"/>
          </a:xfrm>
        </p:grpSpPr>
        <p:sp>
          <p:nvSpPr>
            <p:cNvPr id="8052" name="Google Shape;8052;p67"/>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7"/>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7"/>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67"/>
          <p:cNvGrpSpPr/>
          <p:nvPr/>
        </p:nvGrpSpPr>
        <p:grpSpPr>
          <a:xfrm>
            <a:off x="5585051" y="1996906"/>
            <a:ext cx="303359" cy="302528"/>
            <a:chOff x="-2571737" y="2403625"/>
            <a:chExt cx="292225" cy="291425"/>
          </a:xfrm>
        </p:grpSpPr>
        <p:sp>
          <p:nvSpPr>
            <p:cNvPr id="8056" name="Google Shape;8056;p67"/>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7"/>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7"/>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7"/>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7"/>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7"/>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7"/>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67"/>
          <p:cNvGrpSpPr/>
          <p:nvPr/>
        </p:nvGrpSpPr>
        <p:grpSpPr>
          <a:xfrm>
            <a:off x="5593630" y="2371582"/>
            <a:ext cx="303359" cy="301724"/>
            <a:chOff x="-2571737" y="2764550"/>
            <a:chExt cx="292225" cy="290650"/>
          </a:xfrm>
        </p:grpSpPr>
        <p:sp>
          <p:nvSpPr>
            <p:cNvPr id="8064" name="Google Shape;8064;p67"/>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7"/>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7"/>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67"/>
          <p:cNvGrpSpPr/>
          <p:nvPr/>
        </p:nvGrpSpPr>
        <p:grpSpPr>
          <a:xfrm>
            <a:off x="7145411" y="1995788"/>
            <a:ext cx="303359" cy="304760"/>
            <a:chOff x="-1333975" y="2365850"/>
            <a:chExt cx="292225" cy="293575"/>
          </a:xfrm>
        </p:grpSpPr>
        <p:sp>
          <p:nvSpPr>
            <p:cNvPr id="8068" name="Google Shape;8068;p67"/>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7"/>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7"/>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7"/>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7"/>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7"/>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7"/>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7"/>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67"/>
          <p:cNvGrpSpPr/>
          <p:nvPr/>
        </p:nvGrpSpPr>
        <p:grpSpPr>
          <a:xfrm>
            <a:off x="2093040" y="2370764"/>
            <a:ext cx="286178" cy="303359"/>
            <a:chOff x="-5995925" y="2757850"/>
            <a:chExt cx="275675" cy="292225"/>
          </a:xfrm>
        </p:grpSpPr>
        <p:sp>
          <p:nvSpPr>
            <p:cNvPr id="8077" name="Google Shape;8077;p67"/>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7"/>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7"/>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7"/>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7"/>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7"/>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7"/>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7"/>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7"/>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67"/>
          <p:cNvGrpSpPr/>
          <p:nvPr/>
        </p:nvGrpSpPr>
        <p:grpSpPr>
          <a:xfrm>
            <a:off x="4020181" y="1631209"/>
            <a:ext cx="303385" cy="301750"/>
            <a:chOff x="-4211975" y="2046625"/>
            <a:chExt cx="292250" cy="290675"/>
          </a:xfrm>
        </p:grpSpPr>
        <p:sp>
          <p:nvSpPr>
            <p:cNvPr id="8087" name="Google Shape;8087;p67"/>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7"/>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7"/>
          <p:cNvGrpSpPr/>
          <p:nvPr/>
        </p:nvGrpSpPr>
        <p:grpSpPr>
          <a:xfrm>
            <a:off x="4056164" y="1995660"/>
            <a:ext cx="231418" cy="305020"/>
            <a:chOff x="-4178875" y="2405775"/>
            <a:chExt cx="222925" cy="293825"/>
          </a:xfrm>
        </p:grpSpPr>
        <p:sp>
          <p:nvSpPr>
            <p:cNvPr id="8090" name="Google Shape;8090;p67"/>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7"/>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7"/>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7"/>
          <p:cNvGrpSpPr/>
          <p:nvPr/>
        </p:nvGrpSpPr>
        <p:grpSpPr>
          <a:xfrm>
            <a:off x="4029175" y="2380173"/>
            <a:ext cx="302554" cy="284543"/>
            <a:chOff x="-4211975" y="2783850"/>
            <a:chExt cx="291450" cy="274100"/>
          </a:xfrm>
        </p:grpSpPr>
        <p:sp>
          <p:nvSpPr>
            <p:cNvPr id="8094" name="Google Shape;8094;p67"/>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7"/>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7"/>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7" name="Google Shape;8097;p67"/>
          <p:cNvSpPr/>
          <p:nvPr/>
        </p:nvSpPr>
        <p:spPr>
          <a:xfrm>
            <a:off x="5981934" y="1629874"/>
            <a:ext cx="287009" cy="30418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8" name="Google Shape;8098;p67"/>
          <p:cNvGrpSpPr/>
          <p:nvPr/>
        </p:nvGrpSpPr>
        <p:grpSpPr>
          <a:xfrm>
            <a:off x="5974033" y="1996893"/>
            <a:ext cx="302554" cy="302554"/>
            <a:chOff x="-2419325" y="2408150"/>
            <a:chExt cx="291450" cy="291450"/>
          </a:xfrm>
        </p:grpSpPr>
        <p:sp>
          <p:nvSpPr>
            <p:cNvPr id="8099" name="Google Shape;8099;p67"/>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7"/>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7"/>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7"/>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7"/>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7"/>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67"/>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6" name="Google Shape;8106;p67"/>
          <p:cNvSpPr/>
          <p:nvPr/>
        </p:nvSpPr>
        <p:spPr>
          <a:xfrm>
            <a:off x="5981520" y="2370193"/>
            <a:ext cx="304994" cy="30418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7" name="Google Shape;8107;p67"/>
          <p:cNvGrpSpPr/>
          <p:nvPr/>
        </p:nvGrpSpPr>
        <p:grpSpPr>
          <a:xfrm>
            <a:off x="7154392" y="2370765"/>
            <a:ext cx="302554" cy="303359"/>
            <a:chOff x="-1333200" y="2770450"/>
            <a:chExt cx="291450" cy="292225"/>
          </a:xfrm>
        </p:grpSpPr>
        <p:sp>
          <p:nvSpPr>
            <p:cNvPr id="8108" name="Google Shape;8108;p67"/>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7"/>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67"/>
          <p:cNvGrpSpPr/>
          <p:nvPr/>
        </p:nvGrpSpPr>
        <p:grpSpPr>
          <a:xfrm>
            <a:off x="2463949" y="1630806"/>
            <a:ext cx="304189" cy="302554"/>
            <a:chOff x="-5635200" y="2037975"/>
            <a:chExt cx="293025" cy="291450"/>
          </a:xfrm>
        </p:grpSpPr>
        <p:sp>
          <p:nvSpPr>
            <p:cNvPr id="8111" name="Google Shape;8111;p67"/>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7"/>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67"/>
          <p:cNvGrpSpPr/>
          <p:nvPr/>
        </p:nvGrpSpPr>
        <p:grpSpPr>
          <a:xfrm>
            <a:off x="2462716" y="1996893"/>
            <a:ext cx="306655" cy="302554"/>
            <a:chOff x="-5637575" y="2397900"/>
            <a:chExt cx="295400" cy="291450"/>
          </a:xfrm>
        </p:grpSpPr>
        <p:sp>
          <p:nvSpPr>
            <p:cNvPr id="8114" name="Google Shape;8114;p67"/>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67"/>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7"/>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7"/>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67"/>
          <p:cNvGrpSpPr/>
          <p:nvPr/>
        </p:nvGrpSpPr>
        <p:grpSpPr>
          <a:xfrm>
            <a:off x="2472540" y="2370764"/>
            <a:ext cx="304163" cy="303359"/>
            <a:chOff x="-5635975" y="2757075"/>
            <a:chExt cx="293000" cy="292225"/>
          </a:xfrm>
        </p:grpSpPr>
        <p:sp>
          <p:nvSpPr>
            <p:cNvPr id="8119" name="Google Shape;8119;p67"/>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7"/>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67"/>
          <p:cNvGrpSpPr/>
          <p:nvPr/>
        </p:nvGrpSpPr>
        <p:grpSpPr>
          <a:xfrm>
            <a:off x="4402304" y="1630807"/>
            <a:ext cx="304189" cy="302554"/>
            <a:chOff x="-3854375" y="2046625"/>
            <a:chExt cx="293025" cy="291450"/>
          </a:xfrm>
        </p:grpSpPr>
        <p:sp>
          <p:nvSpPr>
            <p:cNvPr id="8122" name="Google Shape;8122;p67"/>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7"/>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67"/>
          <p:cNvGrpSpPr/>
          <p:nvPr/>
        </p:nvGrpSpPr>
        <p:grpSpPr>
          <a:xfrm>
            <a:off x="4401486" y="1995673"/>
            <a:ext cx="305824" cy="304994"/>
            <a:chOff x="-3854375" y="2405000"/>
            <a:chExt cx="294600" cy="293800"/>
          </a:xfrm>
        </p:grpSpPr>
        <p:sp>
          <p:nvSpPr>
            <p:cNvPr id="8125" name="Google Shape;8125;p67"/>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67"/>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67"/>
          <p:cNvGrpSpPr/>
          <p:nvPr/>
        </p:nvGrpSpPr>
        <p:grpSpPr>
          <a:xfrm>
            <a:off x="4411700" y="2370362"/>
            <a:ext cx="302554" cy="304163"/>
            <a:chOff x="-3852025" y="2764950"/>
            <a:chExt cx="291450" cy="293000"/>
          </a:xfrm>
        </p:grpSpPr>
        <p:sp>
          <p:nvSpPr>
            <p:cNvPr id="8128" name="Google Shape;8128;p67"/>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7"/>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0" name="Google Shape;8130;p67"/>
          <p:cNvSpPr/>
          <p:nvPr/>
        </p:nvSpPr>
        <p:spPr>
          <a:xfrm>
            <a:off x="6366383" y="1667088"/>
            <a:ext cx="303359" cy="229757"/>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7"/>
          <p:cNvSpPr/>
          <p:nvPr/>
        </p:nvSpPr>
        <p:spPr>
          <a:xfrm>
            <a:off x="6366383" y="1996770"/>
            <a:ext cx="303359" cy="302528"/>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2" name="Google Shape;8132;p67"/>
          <p:cNvGrpSpPr/>
          <p:nvPr/>
        </p:nvGrpSpPr>
        <p:grpSpPr>
          <a:xfrm>
            <a:off x="6375254" y="2370765"/>
            <a:ext cx="302554" cy="303359"/>
            <a:chOff x="-2060175" y="2768875"/>
            <a:chExt cx="291450" cy="292225"/>
          </a:xfrm>
        </p:grpSpPr>
        <p:sp>
          <p:nvSpPr>
            <p:cNvPr id="8133" name="Google Shape;8133;p67"/>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7"/>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67"/>
          <p:cNvGrpSpPr/>
          <p:nvPr/>
        </p:nvGrpSpPr>
        <p:grpSpPr>
          <a:xfrm>
            <a:off x="7545660" y="1630808"/>
            <a:ext cx="303359" cy="302554"/>
            <a:chOff x="-937025" y="2064750"/>
            <a:chExt cx="292225" cy="291450"/>
          </a:xfrm>
        </p:grpSpPr>
        <p:sp>
          <p:nvSpPr>
            <p:cNvPr id="8136" name="Google Shape;8136;p67"/>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7"/>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7"/>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67"/>
          <p:cNvGrpSpPr/>
          <p:nvPr/>
        </p:nvGrpSpPr>
        <p:grpSpPr>
          <a:xfrm>
            <a:off x="2858189" y="1630404"/>
            <a:ext cx="303385" cy="303359"/>
            <a:chOff x="-5276050" y="2037975"/>
            <a:chExt cx="292250" cy="292225"/>
          </a:xfrm>
        </p:grpSpPr>
        <p:sp>
          <p:nvSpPr>
            <p:cNvPr id="8140" name="Google Shape;8140;p67"/>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7"/>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7"/>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3" name="Google Shape;8143;p67"/>
          <p:cNvSpPr/>
          <p:nvPr/>
        </p:nvSpPr>
        <p:spPr>
          <a:xfrm>
            <a:off x="2855615" y="2005853"/>
            <a:ext cx="309094" cy="284362"/>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2867061" y="2371024"/>
            <a:ext cx="303359" cy="302528"/>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5" name="Google Shape;8145;p67"/>
          <p:cNvGrpSpPr/>
          <p:nvPr/>
        </p:nvGrpSpPr>
        <p:grpSpPr>
          <a:xfrm>
            <a:off x="4841790" y="1630807"/>
            <a:ext cx="233053" cy="302554"/>
            <a:chOff x="-3462150" y="2046625"/>
            <a:chExt cx="224500" cy="291450"/>
          </a:xfrm>
        </p:grpSpPr>
        <p:sp>
          <p:nvSpPr>
            <p:cNvPr id="8146" name="Google Shape;8146;p67"/>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7"/>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7"/>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7"/>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7"/>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7"/>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7"/>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67"/>
          <p:cNvGrpSpPr/>
          <p:nvPr/>
        </p:nvGrpSpPr>
        <p:grpSpPr>
          <a:xfrm>
            <a:off x="4824221" y="1996076"/>
            <a:ext cx="268193" cy="304189"/>
            <a:chOff x="-3478675" y="2405775"/>
            <a:chExt cx="258350" cy="293025"/>
          </a:xfrm>
        </p:grpSpPr>
        <p:sp>
          <p:nvSpPr>
            <p:cNvPr id="8154" name="Google Shape;8154;p67"/>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7"/>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7"/>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7"/>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67"/>
          <p:cNvGrpSpPr/>
          <p:nvPr/>
        </p:nvGrpSpPr>
        <p:grpSpPr>
          <a:xfrm>
            <a:off x="4869171" y="2370765"/>
            <a:ext cx="195448" cy="303359"/>
            <a:chOff x="-3443250" y="2765725"/>
            <a:chExt cx="188275" cy="292225"/>
          </a:xfrm>
        </p:grpSpPr>
        <p:sp>
          <p:nvSpPr>
            <p:cNvPr id="8159" name="Google Shape;8159;p67"/>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7"/>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7"/>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7"/>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7"/>
          <p:cNvGrpSpPr/>
          <p:nvPr/>
        </p:nvGrpSpPr>
        <p:grpSpPr>
          <a:xfrm>
            <a:off x="6775572" y="1629989"/>
            <a:ext cx="267389" cy="304189"/>
            <a:chOff x="-1684475" y="2049000"/>
            <a:chExt cx="257575" cy="293025"/>
          </a:xfrm>
        </p:grpSpPr>
        <p:sp>
          <p:nvSpPr>
            <p:cNvPr id="8164" name="Google Shape;8164;p67"/>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7"/>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7"/>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7"/>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8" name="Google Shape;8168;p67"/>
          <p:cNvSpPr/>
          <p:nvPr/>
        </p:nvSpPr>
        <p:spPr>
          <a:xfrm>
            <a:off x="6751138" y="1996550"/>
            <a:ext cx="316439" cy="302969"/>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9" name="Google Shape;8169;p67"/>
          <p:cNvGrpSpPr/>
          <p:nvPr/>
        </p:nvGrpSpPr>
        <p:grpSpPr>
          <a:xfrm>
            <a:off x="6766568" y="2370765"/>
            <a:ext cx="302554" cy="303359"/>
            <a:chOff x="-1700225" y="2768875"/>
            <a:chExt cx="291450" cy="292225"/>
          </a:xfrm>
        </p:grpSpPr>
        <p:sp>
          <p:nvSpPr>
            <p:cNvPr id="8170" name="Google Shape;8170;p67"/>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7"/>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7"/>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7"/>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67"/>
          <p:cNvGrpSpPr/>
          <p:nvPr/>
        </p:nvGrpSpPr>
        <p:grpSpPr>
          <a:xfrm>
            <a:off x="7563645" y="1996076"/>
            <a:ext cx="267389" cy="304189"/>
            <a:chOff x="-919700" y="2420750"/>
            <a:chExt cx="257575" cy="293025"/>
          </a:xfrm>
        </p:grpSpPr>
        <p:sp>
          <p:nvSpPr>
            <p:cNvPr id="8177" name="Google Shape;8177;p67"/>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7"/>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7"/>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67"/>
          <p:cNvGrpSpPr/>
          <p:nvPr/>
        </p:nvGrpSpPr>
        <p:grpSpPr>
          <a:xfrm>
            <a:off x="1292857" y="3269120"/>
            <a:ext cx="318904" cy="302528"/>
            <a:chOff x="-6696925" y="3272575"/>
            <a:chExt cx="307200" cy="291425"/>
          </a:xfrm>
        </p:grpSpPr>
        <p:sp>
          <p:nvSpPr>
            <p:cNvPr id="8181" name="Google Shape;8181;p6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7"/>
          <p:cNvGrpSpPr/>
          <p:nvPr/>
        </p:nvGrpSpPr>
        <p:grpSpPr>
          <a:xfrm>
            <a:off x="1292844" y="3640695"/>
            <a:ext cx="318930" cy="303359"/>
            <a:chOff x="-6690625" y="3631325"/>
            <a:chExt cx="307225" cy="292225"/>
          </a:xfrm>
        </p:grpSpPr>
        <p:sp>
          <p:nvSpPr>
            <p:cNvPr id="8184" name="Google Shape;8184;p6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6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67"/>
          <p:cNvGrpSpPr/>
          <p:nvPr/>
        </p:nvGrpSpPr>
        <p:grpSpPr>
          <a:xfrm>
            <a:off x="1308793" y="4038903"/>
            <a:ext cx="304189" cy="302347"/>
            <a:chOff x="-6689825" y="3992050"/>
            <a:chExt cx="293025" cy="291250"/>
          </a:xfrm>
        </p:grpSpPr>
        <p:sp>
          <p:nvSpPr>
            <p:cNvPr id="8190" name="Google Shape;8190;p6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2" name="Google Shape;8202;p67"/>
          <p:cNvSpPr/>
          <p:nvPr/>
        </p:nvSpPr>
        <p:spPr>
          <a:xfrm>
            <a:off x="3239412" y="3269078"/>
            <a:ext cx="313350" cy="302243"/>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3" name="Google Shape;8203;p67"/>
          <p:cNvGrpSpPr/>
          <p:nvPr/>
        </p:nvGrpSpPr>
        <p:grpSpPr>
          <a:xfrm>
            <a:off x="3243334" y="3641096"/>
            <a:ext cx="304994" cy="302554"/>
            <a:chOff x="-4837325" y="3612425"/>
            <a:chExt cx="293800" cy="291450"/>
          </a:xfrm>
        </p:grpSpPr>
        <p:sp>
          <p:nvSpPr>
            <p:cNvPr id="8204" name="Google Shape;8204;p6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67"/>
          <p:cNvGrpSpPr/>
          <p:nvPr/>
        </p:nvGrpSpPr>
        <p:grpSpPr>
          <a:xfrm>
            <a:off x="3252729" y="4038799"/>
            <a:ext cx="303359" cy="302554"/>
            <a:chOff x="-4837325" y="3971575"/>
            <a:chExt cx="292225" cy="291450"/>
          </a:xfrm>
        </p:grpSpPr>
        <p:sp>
          <p:nvSpPr>
            <p:cNvPr id="8208" name="Google Shape;8208;p6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67"/>
          <p:cNvGrpSpPr/>
          <p:nvPr/>
        </p:nvGrpSpPr>
        <p:grpSpPr>
          <a:xfrm>
            <a:off x="5193545" y="3287103"/>
            <a:ext cx="310729" cy="266558"/>
            <a:chOff x="-3037625" y="3254850"/>
            <a:chExt cx="299325" cy="256775"/>
          </a:xfrm>
        </p:grpSpPr>
        <p:sp>
          <p:nvSpPr>
            <p:cNvPr id="8215" name="Google Shape;8215;p6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6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67"/>
          <p:cNvGrpSpPr/>
          <p:nvPr/>
        </p:nvGrpSpPr>
        <p:grpSpPr>
          <a:xfrm>
            <a:off x="5196400" y="3640680"/>
            <a:ext cx="305020" cy="303385"/>
            <a:chOff x="-3031325" y="3597450"/>
            <a:chExt cx="293825" cy="292250"/>
          </a:xfrm>
        </p:grpSpPr>
        <p:sp>
          <p:nvSpPr>
            <p:cNvPr id="8220" name="Google Shape;8220;p6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67"/>
          <p:cNvGrpSpPr/>
          <p:nvPr/>
        </p:nvGrpSpPr>
        <p:grpSpPr>
          <a:xfrm>
            <a:off x="5205393" y="4056380"/>
            <a:ext cx="304189" cy="267389"/>
            <a:chOff x="-3030525" y="3973150"/>
            <a:chExt cx="293025" cy="257575"/>
          </a:xfrm>
        </p:grpSpPr>
        <p:sp>
          <p:nvSpPr>
            <p:cNvPr id="8225" name="Google Shape;8225;p6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67"/>
          <p:cNvGrpSpPr/>
          <p:nvPr/>
        </p:nvGrpSpPr>
        <p:grpSpPr>
          <a:xfrm>
            <a:off x="7146940" y="3313250"/>
            <a:ext cx="304189" cy="214264"/>
            <a:chOff x="-1199300" y="3279250"/>
            <a:chExt cx="293025" cy="206400"/>
          </a:xfrm>
        </p:grpSpPr>
        <p:sp>
          <p:nvSpPr>
            <p:cNvPr id="8228" name="Google Shape;8228;p6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67"/>
          <p:cNvGrpSpPr/>
          <p:nvPr/>
        </p:nvGrpSpPr>
        <p:grpSpPr>
          <a:xfrm>
            <a:off x="1678982" y="3268783"/>
            <a:ext cx="320539" cy="303203"/>
            <a:chOff x="-6338550" y="3272950"/>
            <a:chExt cx="308775" cy="292075"/>
          </a:xfrm>
        </p:grpSpPr>
        <p:sp>
          <p:nvSpPr>
            <p:cNvPr id="8233" name="Google Shape;8233;p6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7"/>
          <p:cNvGrpSpPr/>
          <p:nvPr/>
        </p:nvGrpSpPr>
        <p:grpSpPr>
          <a:xfrm>
            <a:off x="1687157" y="3641097"/>
            <a:ext cx="304189" cy="302554"/>
            <a:chOff x="-6329100" y="3632100"/>
            <a:chExt cx="293025" cy="291450"/>
          </a:xfrm>
        </p:grpSpPr>
        <p:sp>
          <p:nvSpPr>
            <p:cNvPr id="8237" name="Google Shape;8237;p6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67"/>
          <p:cNvGrpSpPr/>
          <p:nvPr/>
        </p:nvGrpSpPr>
        <p:grpSpPr>
          <a:xfrm>
            <a:off x="1696566" y="4038800"/>
            <a:ext cx="302528" cy="302554"/>
            <a:chOff x="-6329875" y="3992050"/>
            <a:chExt cx="291425" cy="291450"/>
          </a:xfrm>
        </p:grpSpPr>
        <p:sp>
          <p:nvSpPr>
            <p:cNvPr id="8241" name="Google Shape;8241;p6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67"/>
          <p:cNvGrpSpPr/>
          <p:nvPr/>
        </p:nvGrpSpPr>
        <p:grpSpPr>
          <a:xfrm>
            <a:off x="3633144" y="3267886"/>
            <a:ext cx="305020" cy="304994"/>
            <a:chOff x="-4478975" y="3251700"/>
            <a:chExt cx="293825" cy="293800"/>
          </a:xfrm>
        </p:grpSpPr>
        <p:sp>
          <p:nvSpPr>
            <p:cNvPr id="8246" name="Google Shape;8246;p6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67"/>
          <p:cNvGrpSpPr/>
          <p:nvPr/>
        </p:nvGrpSpPr>
        <p:grpSpPr>
          <a:xfrm>
            <a:off x="3633144" y="3641096"/>
            <a:ext cx="305020" cy="302554"/>
            <a:chOff x="-4475825" y="3612425"/>
            <a:chExt cx="293825" cy="291450"/>
          </a:xfrm>
        </p:grpSpPr>
        <p:sp>
          <p:nvSpPr>
            <p:cNvPr id="8250" name="Google Shape;8250;p6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67"/>
          <p:cNvGrpSpPr/>
          <p:nvPr/>
        </p:nvGrpSpPr>
        <p:grpSpPr>
          <a:xfrm>
            <a:off x="3639685" y="4038811"/>
            <a:ext cx="309094" cy="302528"/>
            <a:chOff x="-4480550" y="3970800"/>
            <a:chExt cx="297750" cy="291425"/>
          </a:xfrm>
        </p:grpSpPr>
        <p:sp>
          <p:nvSpPr>
            <p:cNvPr id="8254" name="Google Shape;8254;p6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67"/>
          <p:cNvGrpSpPr/>
          <p:nvPr/>
        </p:nvGrpSpPr>
        <p:grpSpPr>
          <a:xfrm>
            <a:off x="5589021" y="3269105"/>
            <a:ext cx="299284" cy="302554"/>
            <a:chOff x="-2668225" y="3239075"/>
            <a:chExt cx="288300" cy="291450"/>
          </a:xfrm>
        </p:grpSpPr>
        <p:sp>
          <p:nvSpPr>
            <p:cNvPr id="8257" name="Google Shape;8257;p6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67"/>
          <p:cNvGrpSpPr/>
          <p:nvPr/>
        </p:nvGrpSpPr>
        <p:grpSpPr>
          <a:xfrm>
            <a:off x="5586970" y="3641095"/>
            <a:ext cx="303385" cy="302554"/>
            <a:chOff x="-2671375" y="3597450"/>
            <a:chExt cx="292250" cy="291450"/>
          </a:xfrm>
        </p:grpSpPr>
        <p:sp>
          <p:nvSpPr>
            <p:cNvPr id="8263" name="Google Shape;8263;p6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6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67"/>
          <p:cNvGrpSpPr/>
          <p:nvPr/>
        </p:nvGrpSpPr>
        <p:grpSpPr>
          <a:xfrm>
            <a:off x="5594744" y="4037980"/>
            <a:ext cx="304994" cy="304189"/>
            <a:chOff x="-2670575" y="3956600"/>
            <a:chExt cx="293800" cy="293025"/>
          </a:xfrm>
        </p:grpSpPr>
        <p:sp>
          <p:nvSpPr>
            <p:cNvPr id="8266" name="Google Shape;8266;p6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67"/>
          <p:cNvGrpSpPr/>
          <p:nvPr/>
        </p:nvGrpSpPr>
        <p:grpSpPr>
          <a:xfrm>
            <a:off x="7145306" y="3641562"/>
            <a:ext cx="307459" cy="301620"/>
            <a:chOff x="-1183550" y="3586525"/>
            <a:chExt cx="296175" cy="290550"/>
          </a:xfrm>
        </p:grpSpPr>
        <p:sp>
          <p:nvSpPr>
            <p:cNvPr id="8271" name="Google Shape;8271;p6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6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6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6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67"/>
          <p:cNvGrpSpPr/>
          <p:nvPr/>
        </p:nvGrpSpPr>
        <p:grpSpPr>
          <a:xfrm>
            <a:off x="2077310" y="3269523"/>
            <a:ext cx="303385" cy="301724"/>
            <a:chOff x="-5971525" y="3273750"/>
            <a:chExt cx="292250" cy="290650"/>
          </a:xfrm>
        </p:grpSpPr>
        <p:sp>
          <p:nvSpPr>
            <p:cNvPr id="8281" name="Google Shape;8281;p6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67"/>
          <p:cNvGrpSpPr/>
          <p:nvPr/>
        </p:nvGrpSpPr>
        <p:grpSpPr>
          <a:xfrm>
            <a:off x="2073223" y="3640111"/>
            <a:ext cx="311560" cy="304527"/>
            <a:chOff x="-5974675" y="3632100"/>
            <a:chExt cx="300125" cy="293350"/>
          </a:xfrm>
        </p:grpSpPr>
        <p:sp>
          <p:nvSpPr>
            <p:cNvPr id="8284" name="Google Shape;8284;p6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67"/>
          <p:cNvGrpSpPr/>
          <p:nvPr/>
        </p:nvGrpSpPr>
        <p:grpSpPr>
          <a:xfrm>
            <a:off x="2094881" y="4037982"/>
            <a:ext cx="285400" cy="304189"/>
            <a:chOff x="-5971525" y="3990475"/>
            <a:chExt cx="274925" cy="293025"/>
          </a:xfrm>
        </p:grpSpPr>
        <p:sp>
          <p:nvSpPr>
            <p:cNvPr id="8288" name="Google Shape;8288;p6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67"/>
          <p:cNvGrpSpPr/>
          <p:nvPr/>
        </p:nvGrpSpPr>
        <p:grpSpPr>
          <a:xfrm>
            <a:off x="4022136" y="3269521"/>
            <a:ext cx="303359" cy="301724"/>
            <a:chOff x="-4118225" y="3253275"/>
            <a:chExt cx="292225" cy="290650"/>
          </a:xfrm>
        </p:grpSpPr>
        <p:sp>
          <p:nvSpPr>
            <p:cNvPr id="8293" name="Google Shape;8293;p6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67"/>
          <p:cNvGrpSpPr/>
          <p:nvPr/>
        </p:nvGrpSpPr>
        <p:grpSpPr>
          <a:xfrm>
            <a:off x="4058509" y="3640902"/>
            <a:ext cx="230614" cy="302944"/>
            <a:chOff x="-4082800" y="3612425"/>
            <a:chExt cx="222150" cy="291825"/>
          </a:xfrm>
        </p:grpSpPr>
        <p:sp>
          <p:nvSpPr>
            <p:cNvPr id="8296" name="Google Shape;8296;p6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67"/>
          <p:cNvGrpSpPr/>
          <p:nvPr/>
        </p:nvGrpSpPr>
        <p:grpSpPr>
          <a:xfrm>
            <a:off x="4030715" y="4048207"/>
            <a:ext cx="303359" cy="283739"/>
            <a:chOff x="-4118225" y="3990475"/>
            <a:chExt cx="292225" cy="273325"/>
          </a:xfrm>
        </p:grpSpPr>
        <p:sp>
          <p:nvSpPr>
            <p:cNvPr id="8300" name="Google Shape;8300;p6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67"/>
          <p:cNvGrpSpPr/>
          <p:nvPr/>
        </p:nvGrpSpPr>
        <p:grpSpPr>
          <a:xfrm>
            <a:off x="5984968" y="3268288"/>
            <a:ext cx="284569" cy="304189"/>
            <a:chOff x="-2312225" y="3238300"/>
            <a:chExt cx="274125" cy="293025"/>
          </a:xfrm>
        </p:grpSpPr>
        <p:sp>
          <p:nvSpPr>
            <p:cNvPr id="8305" name="Google Shape;8305;p6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67"/>
          <p:cNvGrpSpPr/>
          <p:nvPr/>
        </p:nvGrpSpPr>
        <p:grpSpPr>
          <a:xfrm>
            <a:off x="5975561" y="3603891"/>
            <a:ext cx="303385" cy="376960"/>
            <a:chOff x="-2310650" y="3525775"/>
            <a:chExt cx="292250" cy="363125"/>
          </a:xfrm>
        </p:grpSpPr>
        <p:sp>
          <p:nvSpPr>
            <p:cNvPr id="8308" name="Google Shape;8308;p6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7"/>
          <p:cNvGrpSpPr/>
          <p:nvPr/>
        </p:nvGrpSpPr>
        <p:grpSpPr>
          <a:xfrm>
            <a:off x="5983322" y="4038798"/>
            <a:ext cx="305020" cy="302554"/>
            <a:chOff x="-2310650" y="3958175"/>
            <a:chExt cx="293825" cy="291450"/>
          </a:xfrm>
        </p:grpSpPr>
        <p:sp>
          <p:nvSpPr>
            <p:cNvPr id="8313" name="Google Shape;8313;p6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67"/>
          <p:cNvGrpSpPr/>
          <p:nvPr/>
        </p:nvGrpSpPr>
        <p:grpSpPr>
          <a:xfrm>
            <a:off x="7154715" y="4038798"/>
            <a:ext cx="305798" cy="302554"/>
            <a:chOff x="-1182750" y="3962900"/>
            <a:chExt cx="294575" cy="291450"/>
          </a:xfrm>
        </p:grpSpPr>
        <p:sp>
          <p:nvSpPr>
            <p:cNvPr id="8316" name="Google Shape;8316;p6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6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67"/>
          <p:cNvGrpSpPr/>
          <p:nvPr/>
        </p:nvGrpSpPr>
        <p:grpSpPr>
          <a:xfrm>
            <a:off x="2465070" y="3269107"/>
            <a:ext cx="305824" cy="302554"/>
            <a:chOff x="-5611575" y="3272950"/>
            <a:chExt cx="294600" cy="291450"/>
          </a:xfrm>
        </p:grpSpPr>
        <p:sp>
          <p:nvSpPr>
            <p:cNvPr id="8324" name="Google Shape;8324;p6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6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67"/>
          <p:cNvGrpSpPr/>
          <p:nvPr/>
        </p:nvGrpSpPr>
        <p:grpSpPr>
          <a:xfrm>
            <a:off x="2465070" y="3641513"/>
            <a:ext cx="305824" cy="301724"/>
            <a:chOff x="-5613150" y="3632900"/>
            <a:chExt cx="294600" cy="290650"/>
          </a:xfrm>
        </p:grpSpPr>
        <p:sp>
          <p:nvSpPr>
            <p:cNvPr id="8330" name="Google Shape;8330;p6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67"/>
          <p:cNvGrpSpPr/>
          <p:nvPr/>
        </p:nvGrpSpPr>
        <p:grpSpPr>
          <a:xfrm>
            <a:off x="2473648" y="4038397"/>
            <a:ext cx="305824" cy="303359"/>
            <a:chOff x="-5613150" y="3991275"/>
            <a:chExt cx="294600" cy="292225"/>
          </a:xfrm>
        </p:grpSpPr>
        <p:sp>
          <p:nvSpPr>
            <p:cNvPr id="8333" name="Google Shape;8333;p6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67"/>
          <p:cNvGrpSpPr/>
          <p:nvPr/>
        </p:nvGrpSpPr>
        <p:grpSpPr>
          <a:xfrm>
            <a:off x="4399665" y="3269262"/>
            <a:ext cx="313350" cy="302243"/>
            <a:chOff x="-3768700" y="3253275"/>
            <a:chExt cx="301850" cy="291150"/>
          </a:xfrm>
        </p:grpSpPr>
        <p:sp>
          <p:nvSpPr>
            <p:cNvPr id="8343" name="Google Shape;8343;p6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67"/>
          <p:cNvGrpSpPr/>
          <p:nvPr/>
        </p:nvGrpSpPr>
        <p:grpSpPr>
          <a:xfrm>
            <a:off x="4402609" y="3649674"/>
            <a:ext cx="307459" cy="285400"/>
            <a:chOff x="-3808700" y="3628950"/>
            <a:chExt cx="296175" cy="274925"/>
          </a:xfrm>
        </p:grpSpPr>
        <p:sp>
          <p:nvSpPr>
            <p:cNvPr id="8347" name="Google Shape;8347;p6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67"/>
          <p:cNvGrpSpPr/>
          <p:nvPr/>
        </p:nvGrpSpPr>
        <p:grpSpPr>
          <a:xfrm>
            <a:off x="4449623" y="4038500"/>
            <a:ext cx="302399" cy="303151"/>
            <a:chOff x="-3771675" y="3971775"/>
            <a:chExt cx="291300" cy="292025"/>
          </a:xfrm>
        </p:grpSpPr>
        <p:sp>
          <p:nvSpPr>
            <p:cNvPr id="8351" name="Google Shape;8351;p6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67"/>
          <p:cNvGrpSpPr/>
          <p:nvPr/>
        </p:nvGrpSpPr>
        <p:grpSpPr>
          <a:xfrm>
            <a:off x="6368398" y="3304751"/>
            <a:ext cx="302995" cy="231263"/>
            <a:chOff x="-1951475" y="3273100"/>
            <a:chExt cx="291875" cy="222775"/>
          </a:xfrm>
        </p:grpSpPr>
        <p:sp>
          <p:nvSpPr>
            <p:cNvPr id="8357" name="Google Shape;8357;p6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67"/>
          <p:cNvGrpSpPr/>
          <p:nvPr/>
        </p:nvGrpSpPr>
        <p:grpSpPr>
          <a:xfrm>
            <a:off x="6366582" y="3641095"/>
            <a:ext cx="306629" cy="302554"/>
            <a:chOff x="-1951475" y="3597450"/>
            <a:chExt cx="295375" cy="291450"/>
          </a:xfrm>
        </p:grpSpPr>
        <p:sp>
          <p:nvSpPr>
            <p:cNvPr id="8361" name="Google Shape;8361;p6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7"/>
          <p:cNvGrpSpPr/>
          <p:nvPr/>
        </p:nvGrpSpPr>
        <p:grpSpPr>
          <a:xfrm>
            <a:off x="6368205" y="4038798"/>
            <a:ext cx="320539" cy="302554"/>
            <a:chOff x="-1960150" y="3956600"/>
            <a:chExt cx="308775" cy="291450"/>
          </a:xfrm>
        </p:grpSpPr>
        <p:sp>
          <p:nvSpPr>
            <p:cNvPr id="8366" name="Google Shape;8366;p6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67"/>
          <p:cNvGrpSpPr/>
          <p:nvPr/>
        </p:nvGrpSpPr>
        <p:grpSpPr>
          <a:xfrm>
            <a:off x="7547604" y="3268702"/>
            <a:ext cx="303359" cy="303359"/>
            <a:chOff x="-804700" y="3226500"/>
            <a:chExt cx="292225" cy="292225"/>
          </a:xfrm>
        </p:grpSpPr>
        <p:sp>
          <p:nvSpPr>
            <p:cNvPr id="8369" name="Google Shape;8369;p6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67"/>
          <p:cNvGrpSpPr/>
          <p:nvPr/>
        </p:nvGrpSpPr>
        <p:grpSpPr>
          <a:xfrm>
            <a:off x="2860141" y="3268692"/>
            <a:ext cx="303359" cy="303385"/>
            <a:chOff x="-5251625" y="3272950"/>
            <a:chExt cx="292225" cy="292250"/>
          </a:xfrm>
        </p:grpSpPr>
        <p:sp>
          <p:nvSpPr>
            <p:cNvPr id="8377" name="Google Shape;8377;p6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67"/>
          <p:cNvGrpSpPr/>
          <p:nvPr/>
        </p:nvGrpSpPr>
        <p:grpSpPr>
          <a:xfrm>
            <a:off x="2857689" y="3640488"/>
            <a:ext cx="308264" cy="303774"/>
            <a:chOff x="-5254775" y="3631325"/>
            <a:chExt cx="296950" cy="292625"/>
          </a:xfrm>
        </p:grpSpPr>
        <p:sp>
          <p:nvSpPr>
            <p:cNvPr id="8381" name="Google Shape;8381;p6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6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67"/>
          <p:cNvGrpSpPr/>
          <p:nvPr/>
        </p:nvGrpSpPr>
        <p:grpSpPr>
          <a:xfrm>
            <a:off x="2869122" y="4038397"/>
            <a:ext cx="302554" cy="303359"/>
            <a:chOff x="-5251625" y="3991275"/>
            <a:chExt cx="291450" cy="292225"/>
          </a:xfrm>
        </p:grpSpPr>
        <p:sp>
          <p:nvSpPr>
            <p:cNvPr id="8389" name="Google Shape;8389;p6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6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6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67"/>
          <p:cNvGrpSpPr/>
          <p:nvPr/>
        </p:nvGrpSpPr>
        <p:grpSpPr>
          <a:xfrm>
            <a:off x="4844953" y="3269119"/>
            <a:ext cx="230614" cy="302528"/>
            <a:chOff x="-3365275" y="3253275"/>
            <a:chExt cx="222150" cy="291425"/>
          </a:xfrm>
        </p:grpSpPr>
        <p:sp>
          <p:nvSpPr>
            <p:cNvPr id="8395" name="Google Shape;8395;p6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67"/>
          <p:cNvGrpSpPr/>
          <p:nvPr/>
        </p:nvGrpSpPr>
        <p:grpSpPr>
          <a:xfrm>
            <a:off x="4826163" y="3640279"/>
            <a:ext cx="268193" cy="304189"/>
            <a:chOff x="-3383375" y="3611625"/>
            <a:chExt cx="258350" cy="293025"/>
          </a:xfrm>
        </p:grpSpPr>
        <p:sp>
          <p:nvSpPr>
            <p:cNvPr id="8398" name="Google Shape;8398;p6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67"/>
          <p:cNvGrpSpPr/>
          <p:nvPr/>
        </p:nvGrpSpPr>
        <p:grpSpPr>
          <a:xfrm>
            <a:off x="4871114" y="4038799"/>
            <a:ext cx="195448" cy="302554"/>
            <a:chOff x="-3347950" y="3971575"/>
            <a:chExt cx="188275" cy="291450"/>
          </a:xfrm>
        </p:grpSpPr>
        <p:sp>
          <p:nvSpPr>
            <p:cNvPr id="8401" name="Google Shape;8401;p6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67"/>
          <p:cNvGrpSpPr/>
          <p:nvPr/>
        </p:nvGrpSpPr>
        <p:grpSpPr>
          <a:xfrm>
            <a:off x="6777113" y="3268288"/>
            <a:ext cx="268193" cy="304189"/>
            <a:chOff x="-1575775" y="3238300"/>
            <a:chExt cx="258350" cy="293025"/>
          </a:xfrm>
        </p:grpSpPr>
        <p:sp>
          <p:nvSpPr>
            <p:cNvPr id="8405" name="Google Shape;8405;p6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6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6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6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67"/>
          <p:cNvGrpSpPr/>
          <p:nvPr/>
        </p:nvGrpSpPr>
        <p:grpSpPr>
          <a:xfrm>
            <a:off x="6758700" y="3639474"/>
            <a:ext cx="305020" cy="305798"/>
            <a:chOff x="-1591550" y="3597475"/>
            <a:chExt cx="293825" cy="294575"/>
          </a:xfrm>
        </p:grpSpPr>
        <p:sp>
          <p:nvSpPr>
            <p:cNvPr id="8411" name="Google Shape;8411;p6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67"/>
          <p:cNvGrpSpPr/>
          <p:nvPr/>
        </p:nvGrpSpPr>
        <p:grpSpPr>
          <a:xfrm>
            <a:off x="6767694" y="4046155"/>
            <a:ext cx="304189" cy="287839"/>
            <a:chOff x="-1592325" y="3957400"/>
            <a:chExt cx="293025" cy="277275"/>
          </a:xfrm>
        </p:grpSpPr>
        <p:sp>
          <p:nvSpPr>
            <p:cNvPr id="8415" name="Google Shape;8415;p6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6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67"/>
          <p:cNvGrpSpPr/>
          <p:nvPr/>
        </p:nvGrpSpPr>
        <p:grpSpPr>
          <a:xfrm>
            <a:off x="7566005" y="3640694"/>
            <a:ext cx="266558" cy="303359"/>
            <a:chOff x="-778700" y="3612425"/>
            <a:chExt cx="256775" cy="292225"/>
          </a:xfrm>
        </p:grpSpPr>
        <p:sp>
          <p:nvSpPr>
            <p:cNvPr id="8420" name="Google Shape;8420;p6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67"/>
          <p:cNvGrpSpPr/>
          <p:nvPr/>
        </p:nvGrpSpPr>
        <p:grpSpPr>
          <a:xfrm>
            <a:off x="2080850" y="1641166"/>
            <a:ext cx="294442" cy="295215"/>
            <a:chOff x="6679825" y="2693700"/>
            <a:chExt cx="257875" cy="258575"/>
          </a:xfrm>
        </p:grpSpPr>
        <p:sp>
          <p:nvSpPr>
            <p:cNvPr id="8427" name="Google Shape;8427;p67"/>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7"/>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67"/>
          <p:cNvGrpSpPr/>
          <p:nvPr/>
        </p:nvGrpSpPr>
        <p:grpSpPr>
          <a:xfrm>
            <a:off x="2073922" y="1998089"/>
            <a:ext cx="302373" cy="300011"/>
            <a:chOff x="6790450" y="3119050"/>
            <a:chExt cx="262750" cy="260675"/>
          </a:xfrm>
        </p:grpSpPr>
        <p:sp>
          <p:nvSpPr>
            <p:cNvPr id="8430" name="Google Shape;8430;p67"/>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7"/>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67"/>
          <p:cNvGrpSpPr/>
          <p:nvPr/>
        </p:nvGrpSpPr>
        <p:grpSpPr>
          <a:xfrm>
            <a:off x="6586588" y="4426561"/>
            <a:ext cx="245642" cy="279461"/>
            <a:chOff x="7728464" y="1561258"/>
            <a:chExt cx="349719" cy="397866"/>
          </a:xfrm>
        </p:grpSpPr>
        <p:sp>
          <p:nvSpPr>
            <p:cNvPr id="8433" name="Google Shape;8433;p6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67"/>
          <p:cNvGrpSpPr/>
          <p:nvPr/>
        </p:nvGrpSpPr>
        <p:grpSpPr>
          <a:xfrm>
            <a:off x="5089198" y="4426561"/>
            <a:ext cx="279490" cy="279461"/>
            <a:chOff x="5611350" y="1561258"/>
            <a:chExt cx="397907" cy="397866"/>
          </a:xfrm>
        </p:grpSpPr>
        <p:sp>
          <p:nvSpPr>
            <p:cNvPr id="8436" name="Google Shape;8436;p6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67"/>
          <p:cNvGrpSpPr/>
          <p:nvPr/>
        </p:nvGrpSpPr>
        <p:grpSpPr>
          <a:xfrm>
            <a:off x="5463566" y="4496683"/>
            <a:ext cx="279439" cy="139217"/>
            <a:chOff x="6140660" y="1661097"/>
            <a:chExt cx="397835" cy="198202"/>
          </a:xfrm>
        </p:grpSpPr>
        <p:sp>
          <p:nvSpPr>
            <p:cNvPr id="8441" name="Google Shape;8441;p6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7"/>
          <p:cNvGrpSpPr/>
          <p:nvPr/>
        </p:nvGrpSpPr>
        <p:grpSpPr>
          <a:xfrm>
            <a:off x="5837882" y="4426561"/>
            <a:ext cx="279490" cy="279461"/>
            <a:chOff x="6669907" y="1561258"/>
            <a:chExt cx="397907" cy="397866"/>
          </a:xfrm>
        </p:grpSpPr>
        <p:sp>
          <p:nvSpPr>
            <p:cNvPr id="8446" name="Google Shape;8446;p6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6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67"/>
          <p:cNvGrpSpPr/>
          <p:nvPr/>
        </p:nvGrpSpPr>
        <p:grpSpPr>
          <a:xfrm>
            <a:off x="6212250" y="4426561"/>
            <a:ext cx="279461" cy="279461"/>
            <a:chOff x="7199196" y="1561258"/>
            <a:chExt cx="397866" cy="397866"/>
          </a:xfrm>
        </p:grpSpPr>
        <p:sp>
          <p:nvSpPr>
            <p:cNvPr id="8452" name="Google Shape;8452;p6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67"/>
          <p:cNvGrpSpPr/>
          <p:nvPr/>
        </p:nvGrpSpPr>
        <p:grpSpPr>
          <a:xfrm>
            <a:off x="3592360" y="4468039"/>
            <a:ext cx="279490" cy="196505"/>
            <a:chOff x="3386036" y="1746339"/>
            <a:chExt cx="397907" cy="279762"/>
          </a:xfrm>
        </p:grpSpPr>
        <p:sp>
          <p:nvSpPr>
            <p:cNvPr id="8456" name="Google Shape;8456;p6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7"/>
          <p:cNvGrpSpPr/>
          <p:nvPr/>
        </p:nvGrpSpPr>
        <p:grpSpPr>
          <a:xfrm>
            <a:off x="4340466" y="4426546"/>
            <a:ext cx="279490" cy="279490"/>
            <a:chOff x="4417380" y="1687279"/>
            <a:chExt cx="397907" cy="397907"/>
          </a:xfrm>
        </p:grpSpPr>
        <p:sp>
          <p:nvSpPr>
            <p:cNvPr id="8459" name="Google Shape;8459;p6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67"/>
          <p:cNvGrpSpPr/>
          <p:nvPr/>
        </p:nvGrpSpPr>
        <p:grpSpPr>
          <a:xfrm>
            <a:off x="3218007" y="4426553"/>
            <a:ext cx="279476" cy="279476"/>
            <a:chOff x="2869999" y="1687279"/>
            <a:chExt cx="397887" cy="397887"/>
          </a:xfrm>
        </p:grpSpPr>
        <p:sp>
          <p:nvSpPr>
            <p:cNvPr id="8462" name="Google Shape;8462;p6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6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67"/>
          <p:cNvGrpSpPr/>
          <p:nvPr/>
        </p:nvGrpSpPr>
        <p:grpSpPr>
          <a:xfrm>
            <a:off x="3966728" y="4426817"/>
            <a:ext cx="278860" cy="278948"/>
            <a:chOff x="3902887" y="1687655"/>
            <a:chExt cx="397010" cy="397135"/>
          </a:xfrm>
        </p:grpSpPr>
        <p:sp>
          <p:nvSpPr>
            <p:cNvPr id="8465" name="Google Shape;8465;p6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67"/>
          <p:cNvGrpSpPr/>
          <p:nvPr/>
        </p:nvGrpSpPr>
        <p:grpSpPr>
          <a:xfrm>
            <a:off x="4714834" y="4426546"/>
            <a:ext cx="279490" cy="279490"/>
            <a:chOff x="4933458" y="1687279"/>
            <a:chExt cx="397907" cy="397907"/>
          </a:xfrm>
        </p:grpSpPr>
        <p:sp>
          <p:nvSpPr>
            <p:cNvPr id="8468" name="Google Shape;8468;p6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67"/>
          <p:cNvGrpSpPr/>
          <p:nvPr/>
        </p:nvGrpSpPr>
        <p:grpSpPr>
          <a:xfrm>
            <a:off x="2094198" y="4426553"/>
            <a:ext cx="279476" cy="279476"/>
            <a:chOff x="1379798" y="1723250"/>
            <a:chExt cx="397887" cy="397887"/>
          </a:xfrm>
        </p:grpSpPr>
        <p:sp>
          <p:nvSpPr>
            <p:cNvPr id="8471" name="Google Shape;8471;p6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67"/>
          <p:cNvGrpSpPr/>
          <p:nvPr/>
        </p:nvGrpSpPr>
        <p:grpSpPr>
          <a:xfrm>
            <a:off x="1345493" y="4426553"/>
            <a:ext cx="279490" cy="279476"/>
            <a:chOff x="266768" y="1721375"/>
            <a:chExt cx="397907" cy="397887"/>
          </a:xfrm>
        </p:grpSpPr>
        <p:sp>
          <p:nvSpPr>
            <p:cNvPr id="8476" name="Google Shape;8476;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67"/>
          <p:cNvGrpSpPr/>
          <p:nvPr/>
        </p:nvGrpSpPr>
        <p:grpSpPr>
          <a:xfrm>
            <a:off x="1719859" y="4426553"/>
            <a:ext cx="279461" cy="279476"/>
            <a:chOff x="864491" y="1723250"/>
            <a:chExt cx="397866" cy="397887"/>
          </a:xfrm>
        </p:grpSpPr>
        <p:sp>
          <p:nvSpPr>
            <p:cNvPr id="8479" name="Google Shape;8479;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2" name="Google Shape;8482;p67"/>
          <p:cNvSpPr/>
          <p:nvPr/>
        </p:nvSpPr>
        <p:spPr>
          <a:xfrm>
            <a:off x="2468592" y="4451988"/>
            <a:ext cx="280329" cy="228637"/>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3" name="Google Shape;8483;p67"/>
          <p:cNvGrpSpPr/>
          <p:nvPr/>
        </p:nvGrpSpPr>
        <p:grpSpPr>
          <a:xfrm>
            <a:off x="2843740" y="4426832"/>
            <a:ext cx="279388" cy="278918"/>
            <a:chOff x="2408992" y="1722875"/>
            <a:chExt cx="397761" cy="397093"/>
          </a:xfrm>
        </p:grpSpPr>
        <p:sp>
          <p:nvSpPr>
            <p:cNvPr id="8484" name="Google Shape;8484;p6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67"/>
          <p:cNvGrpSpPr/>
          <p:nvPr/>
        </p:nvGrpSpPr>
        <p:grpSpPr>
          <a:xfrm>
            <a:off x="6576454" y="2738015"/>
            <a:ext cx="257472" cy="292918"/>
            <a:chOff x="7660859" y="2571753"/>
            <a:chExt cx="366561" cy="417024"/>
          </a:xfrm>
        </p:grpSpPr>
        <p:sp>
          <p:nvSpPr>
            <p:cNvPr id="8487" name="Google Shape;8487;p67"/>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7"/>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7"/>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0" name="Google Shape;8490;p67"/>
          <p:cNvGrpSpPr/>
          <p:nvPr/>
        </p:nvGrpSpPr>
        <p:grpSpPr>
          <a:xfrm>
            <a:off x="5079333" y="2738015"/>
            <a:ext cx="292918" cy="292918"/>
            <a:chOff x="5566722" y="2571753"/>
            <a:chExt cx="417024" cy="417024"/>
          </a:xfrm>
        </p:grpSpPr>
        <p:sp>
          <p:nvSpPr>
            <p:cNvPr id="8491" name="Google Shape;8491;p67"/>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7"/>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67"/>
          <p:cNvGrpSpPr/>
          <p:nvPr/>
        </p:nvGrpSpPr>
        <p:grpSpPr>
          <a:xfrm>
            <a:off x="5453615" y="2811538"/>
            <a:ext cx="292910" cy="145873"/>
            <a:chOff x="6090251" y="2676413"/>
            <a:chExt cx="417014" cy="207677"/>
          </a:xfrm>
        </p:grpSpPr>
        <p:sp>
          <p:nvSpPr>
            <p:cNvPr id="8494" name="Google Shape;8494;p67"/>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67"/>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7"/>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7"/>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8" name="Google Shape;8498;p67"/>
          <p:cNvGrpSpPr/>
          <p:nvPr/>
        </p:nvGrpSpPr>
        <p:grpSpPr>
          <a:xfrm>
            <a:off x="6202172" y="2738015"/>
            <a:ext cx="292918" cy="292918"/>
            <a:chOff x="7137330" y="2571753"/>
            <a:chExt cx="417024" cy="417024"/>
          </a:xfrm>
        </p:grpSpPr>
        <p:sp>
          <p:nvSpPr>
            <p:cNvPr id="8499" name="Google Shape;8499;p67"/>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67"/>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7"/>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67"/>
          <p:cNvGrpSpPr/>
          <p:nvPr/>
        </p:nvGrpSpPr>
        <p:grpSpPr>
          <a:xfrm>
            <a:off x="5827890" y="2738015"/>
            <a:ext cx="292918" cy="292918"/>
            <a:chOff x="6613801" y="2571753"/>
            <a:chExt cx="417024" cy="417024"/>
          </a:xfrm>
        </p:grpSpPr>
        <p:sp>
          <p:nvSpPr>
            <p:cNvPr id="8503" name="Google Shape;8503;p67"/>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7"/>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7"/>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7"/>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7"/>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67"/>
          <p:cNvGrpSpPr/>
          <p:nvPr/>
        </p:nvGrpSpPr>
        <p:grpSpPr>
          <a:xfrm>
            <a:off x="3207894" y="2738008"/>
            <a:ext cx="292933" cy="292933"/>
            <a:chOff x="2964567" y="2571753"/>
            <a:chExt cx="417045" cy="417045"/>
          </a:xfrm>
        </p:grpSpPr>
        <p:sp>
          <p:nvSpPr>
            <p:cNvPr id="8509" name="Google Shape;8509;p67"/>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7"/>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67"/>
          <p:cNvGrpSpPr/>
          <p:nvPr/>
        </p:nvGrpSpPr>
        <p:grpSpPr>
          <a:xfrm>
            <a:off x="3582191" y="2781487"/>
            <a:ext cx="292918" cy="205975"/>
            <a:chOff x="3476576" y="2633631"/>
            <a:chExt cx="417024" cy="293244"/>
          </a:xfrm>
        </p:grpSpPr>
        <p:sp>
          <p:nvSpPr>
            <p:cNvPr id="8512" name="Google Shape;8512;p67"/>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7"/>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67"/>
          <p:cNvGrpSpPr/>
          <p:nvPr/>
        </p:nvGrpSpPr>
        <p:grpSpPr>
          <a:xfrm>
            <a:off x="3956473" y="2738067"/>
            <a:ext cx="292933" cy="292815"/>
            <a:chOff x="3988564" y="2571836"/>
            <a:chExt cx="417045" cy="416878"/>
          </a:xfrm>
        </p:grpSpPr>
        <p:sp>
          <p:nvSpPr>
            <p:cNvPr id="8515" name="Google Shape;8515;p67"/>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7"/>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67"/>
          <p:cNvGrpSpPr/>
          <p:nvPr/>
        </p:nvGrpSpPr>
        <p:grpSpPr>
          <a:xfrm>
            <a:off x="4330770" y="2738015"/>
            <a:ext cx="292918" cy="292918"/>
            <a:chOff x="4500573" y="2571753"/>
            <a:chExt cx="417024" cy="417024"/>
          </a:xfrm>
        </p:grpSpPr>
        <p:sp>
          <p:nvSpPr>
            <p:cNvPr id="8518" name="Google Shape;8518;p67"/>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7"/>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67"/>
          <p:cNvGrpSpPr/>
          <p:nvPr/>
        </p:nvGrpSpPr>
        <p:grpSpPr>
          <a:xfrm>
            <a:off x="4705052" y="2738015"/>
            <a:ext cx="292918" cy="292918"/>
            <a:chOff x="5012603" y="2571753"/>
            <a:chExt cx="417024" cy="417024"/>
          </a:xfrm>
        </p:grpSpPr>
        <p:sp>
          <p:nvSpPr>
            <p:cNvPr id="8521" name="Google Shape;8521;p67"/>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7"/>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3" name="Google Shape;8523;p67"/>
          <p:cNvSpPr/>
          <p:nvPr/>
        </p:nvSpPr>
        <p:spPr>
          <a:xfrm>
            <a:off x="1334556" y="2738029"/>
            <a:ext cx="292936" cy="292936"/>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4" name="Google Shape;8524;p67"/>
          <p:cNvGrpSpPr/>
          <p:nvPr/>
        </p:nvGrpSpPr>
        <p:grpSpPr>
          <a:xfrm>
            <a:off x="1708832" y="2738015"/>
            <a:ext cx="292947" cy="292918"/>
            <a:chOff x="812101" y="2571761"/>
            <a:chExt cx="417066" cy="417024"/>
          </a:xfrm>
        </p:grpSpPr>
        <p:sp>
          <p:nvSpPr>
            <p:cNvPr id="8525" name="Google Shape;8525;p6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7"/>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7"/>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67"/>
          <p:cNvGrpSpPr/>
          <p:nvPr/>
        </p:nvGrpSpPr>
        <p:grpSpPr>
          <a:xfrm>
            <a:off x="2083144" y="2738015"/>
            <a:ext cx="292918" cy="292918"/>
            <a:chOff x="1323129" y="2571761"/>
            <a:chExt cx="417024" cy="417024"/>
          </a:xfrm>
        </p:grpSpPr>
        <p:sp>
          <p:nvSpPr>
            <p:cNvPr id="8530" name="Google Shape;8530;p67"/>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7"/>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7"/>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7"/>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4" name="Google Shape;8534;p67"/>
          <p:cNvSpPr/>
          <p:nvPr/>
        </p:nvSpPr>
        <p:spPr>
          <a:xfrm>
            <a:off x="2457466" y="2764452"/>
            <a:ext cx="294387" cy="240087"/>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5" name="Google Shape;8535;p67"/>
          <p:cNvGrpSpPr/>
          <p:nvPr/>
        </p:nvGrpSpPr>
        <p:grpSpPr>
          <a:xfrm>
            <a:off x="2833159" y="2738008"/>
            <a:ext cx="293372" cy="292933"/>
            <a:chOff x="2344476" y="2571761"/>
            <a:chExt cx="417671" cy="417045"/>
          </a:xfrm>
        </p:grpSpPr>
        <p:sp>
          <p:nvSpPr>
            <p:cNvPr id="8536" name="Google Shape;8536;p67"/>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7"/>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41"/>
        <p:cNvGrpSpPr/>
        <p:nvPr/>
      </p:nvGrpSpPr>
      <p:grpSpPr>
        <a:xfrm>
          <a:off x="0" y="0"/>
          <a:ext cx="0" cy="0"/>
          <a:chOff x="0" y="0"/>
          <a:chExt cx="0" cy="0"/>
        </a:xfrm>
      </p:grpSpPr>
      <p:sp>
        <p:nvSpPr>
          <p:cNvPr id="8542" name="Google Shape;8542;p68"/>
          <p:cNvSpPr txBox="1">
            <a:spLocks noGrp="1"/>
          </p:cNvSpPr>
          <p:nvPr>
            <p:ph type="title" idx="4294967295"/>
          </p:nvPr>
        </p:nvSpPr>
        <p:spPr>
          <a:xfrm>
            <a:off x="1068100" y="928284"/>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Teamwork Icons</a:t>
            </a:r>
            <a:endParaRPr>
              <a:solidFill>
                <a:schemeClr val="lt1"/>
              </a:solidFill>
              <a:latin typeface="Arial" panose="020B0604020202020204"/>
              <a:ea typeface="Arial" panose="020B0604020202020204"/>
              <a:cs typeface="Arial" panose="020B0604020202020204"/>
              <a:sym typeface="Arial" panose="020B0604020202020204"/>
            </a:endParaRPr>
          </a:p>
        </p:txBody>
      </p:sp>
      <p:grpSp>
        <p:nvGrpSpPr>
          <p:cNvPr id="8543" name="Google Shape;8543;p68"/>
          <p:cNvGrpSpPr/>
          <p:nvPr/>
        </p:nvGrpSpPr>
        <p:grpSpPr>
          <a:xfrm>
            <a:off x="1049401" y="1688535"/>
            <a:ext cx="334346" cy="329068"/>
            <a:chOff x="683125" y="1955275"/>
            <a:chExt cx="299325" cy="294600"/>
          </a:xfrm>
        </p:grpSpPr>
        <p:sp>
          <p:nvSpPr>
            <p:cNvPr id="8544" name="Google Shape;8544;p68"/>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8"/>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8"/>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8"/>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68"/>
          <p:cNvGrpSpPr/>
          <p:nvPr/>
        </p:nvGrpSpPr>
        <p:grpSpPr>
          <a:xfrm>
            <a:off x="1050281" y="2079583"/>
            <a:ext cx="332587" cy="330855"/>
            <a:chOff x="685475" y="2318350"/>
            <a:chExt cx="297750" cy="296200"/>
          </a:xfrm>
        </p:grpSpPr>
        <p:sp>
          <p:nvSpPr>
            <p:cNvPr id="8549" name="Google Shape;8549;p68"/>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8"/>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8"/>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2" name="Google Shape;8552;p68"/>
          <p:cNvSpPr/>
          <p:nvPr/>
        </p:nvSpPr>
        <p:spPr>
          <a:xfrm>
            <a:off x="1051601" y="2504974"/>
            <a:ext cx="329934" cy="330800"/>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3" name="Google Shape;8553;p68"/>
          <p:cNvGrpSpPr/>
          <p:nvPr/>
        </p:nvGrpSpPr>
        <p:grpSpPr>
          <a:xfrm>
            <a:off x="3159658" y="1688312"/>
            <a:ext cx="293017" cy="329515"/>
            <a:chOff x="2523000" y="1954875"/>
            <a:chExt cx="262325" cy="295000"/>
          </a:xfrm>
        </p:grpSpPr>
        <p:sp>
          <p:nvSpPr>
            <p:cNvPr id="8554" name="Google Shape;8554;p68"/>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8"/>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68"/>
          <p:cNvGrpSpPr/>
          <p:nvPr/>
        </p:nvGrpSpPr>
        <p:grpSpPr>
          <a:xfrm>
            <a:off x="3139873" y="2080030"/>
            <a:ext cx="332587" cy="329962"/>
            <a:chOff x="2508825" y="2318350"/>
            <a:chExt cx="297750" cy="295400"/>
          </a:xfrm>
        </p:grpSpPr>
        <p:sp>
          <p:nvSpPr>
            <p:cNvPr id="8557" name="Google Shape;8557;p68"/>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8"/>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9" name="Google Shape;8559;p68"/>
          <p:cNvSpPr/>
          <p:nvPr/>
        </p:nvSpPr>
        <p:spPr>
          <a:xfrm>
            <a:off x="3140731" y="2504974"/>
            <a:ext cx="330827" cy="330800"/>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0" name="Google Shape;8560;p68"/>
          <p:cNvGrpSpPr/>
          <p:nvPr/>
        </p:nvGrpSpPr>
        <p:grpSpPr>
          <a:xfrm>
            <a:off x="5245510" y="1688103"/>
            <a:ext cx="329068" cy="329934"/>
            <a:chOff x="4321150" y="1946600"/>
            <a:chExt cx="294600" cy="295375"/>
          </a:xfrm>
        </p:grpSpPr>
        <p:sp>
          <p:nvSpPr>
            <p:cNvPr id="8561" name="Google Shape;8561;p68"/>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8"/>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8"/>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4" name="Google Shape;8564;p68"/>
          <p:cNvSpPr/>
          <p:nvPr/>
        </p:nvSpPr>
        <p:spPr>
          <a:xfrm>
            <a:off x="5242386" y="2090582"/>
            <a:ext cx="335240" cy="308851"/>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8"/>
          <p:cNvSpPr/>
          <p:nvPr/>
        </p:nvSpPr>
        <p:spPr>
          <a:xfrm>
            <a:off x="5242833" y="2505407"/>
            <a:ext cx="334346" cy="329934"/>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8"/>
          <p:cNvSpPr/>
          <p:nvPr/>
        </p:nvSpPr>
        <p:spPr>
          <a:xfrm>
            <a:off x="7397176" y="1688979"/>
            <a:ext cx="212062" cy="32817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8"/>
          <p:cNvSpPr/>
          <p:nvPr/>
        </p:nvSpPr>
        <p:spPr>
          <a:xfrm>
            <a:off x="1470463" y="1687653"/>
            <a:ext cx="332559" cy="33082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8" name="Google Shape;8568;p68"/>
          <p:cNvGrpSpPr/>
          <p:nvPr/>
        </p:nvGrpSpPr>
        <p:grpSpPr>
          <a:xfrm>
            <a:off x="1470025" y="2080030"/>
            <a:ext cx="333452" cy="329962"/>
            <a:chOff x="1049375" y="2318350"/>
            <a:chExt cx="298525" cy="295400"/>
          </a:xfrm>
        </p:grpSpPr>
        <p:sp>
          <p:nvSpPr>
            <p:cNvPr id="8569" name="Google Shape;8569;p68"/>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8"/>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8"/>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8"/>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68"/>
          <p:cNvGrpSpPr/>
          <p:nvPr/>
        </p:nvGrpSpPr>
        <p:grpSpPr>
          <a:xfrm>
            <a:off x="1470472" y="2504099"/>
            <a:ext cx="332559" cy="332559"/>
            <a:chOff x="1049375" y="2680675"/>
            <a:chExt cx="297725" cy="297725"/>
          </a:xfrm>
        </p:grpSpPr>
        <p:sp>
          <p:nvSpPr>
            <p:cNvPr id="8574" name="Google Shape;8574;p68"/>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8"/>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68"/>
          <p:cNvGrpSpPr/>
          <p:nvPr/>
        </p:nvGrpSpPr>
        <p:grpSpPr>
          <a:xfrm>
            <a:off x="3565926" y="1688089"/>
            <a:ext cx="329934" cy="329962"/>
            <a:chOff x="2872725" y="1954475"/>
            <a:chExt cx="295375" cy="295400"/>
          </a:xfrm>
        </p:grpSpPr>
        <p:sp>
          <p:nvSpPr>
            <p:cNvPr id="8577" name="Google Shape;8577;p68"/>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8"/>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8"/>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68"/>
          <p:cNvGrpSpPr/>
          <p:nvPr/>
        </p:nvGrpSpPr>
        <p:grpSpPr>
          <a:xfrm>
            <a:off x="3586158" y="2079150"/>
            <a:ext cx="289471" cy="331721"/>
            <a:chOff x="2890050" y="2318350"/>
            <a:chExt cx="259150" cy="296975"/>
          </a:xfrm>
        </p:grpSpPr>
        <p:sp>
          <p:nvSpPr>
            <p:cNvPr id="8581" name="Google Shape;8581;p68"/>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8"/>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3" name="Google Shape;8583;p68"/>
          <p:cNvSpPr/>
          <p:nvPr/>
        </p:nvSpPr>
        <p:spPr>
          <a:xfrm>
            <a:off x="3623957" y="2504527"/>
            <a:ext cx="213822" cy="33169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4" name="Google Shape;8584;p68"/>
          <p:cNvGrpSpPr/>
          <p:nvPr/>
        </p:nvGrpSpPr>
        <p:grpSpPr>
          <a:xfrm>
            <a:off x="5662394" y="1688549"/>
            <a:ext cx="329040" cy="329040"/>
            <a:chOff x="4685050" y="1945825"/>
            <a:chExt cx="294575" cy="294575"/>
          </a:xfrm>
        </p:grpSpPr>
        <p:sp>
          <p:nvSpPr>
            <p:cNvPr id="8585" name="Google Shape;8585;p68"/>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8"/>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8"/>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8"/>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8"/>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0" name="Google Shape;8590;p68"/>
          <p:cNvSpPr/>
          <p:nvPr/>
        </p:nvSpPr>
        <p:spPr>
          <a:xfrm>
            <a:off x="5661906" y="2080473"/>
            <a:ext cx="329934" cy="329068"/>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8"/>
          <p:cNvSpPr/>
          <p:nvPr/>
        </p:nvSpPr>
        <p:spPr>
          <a:xfrm>
            <a:off x="5681705" y="2504527"/>
            <a:ext cx="290336" cy="33169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2" name="Google Shape;8592;p68"/>
          <p:cNvGrpSpPr/>
          <p:nvPr/>
        </p:nvGrpSpPr>
        <p:grpSpPr>
          <a:xfrm>
            <a:off x="7338295" y="2080477"/>
            <a:ext cx="329934" cy="329068"/>
            <a:chOff x="6131900" y="2301825"/>
            <a:chExt cx="295375" cy="294600"/>
          </a:xfrm>
        </p:grpSpPr>
        <p:sp>
          <p:nvSpPr>
            <p:cNvPr id="8593" name="Google Shape;8593;p68"/>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8"/>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8"/>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8"/>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68"/>
          <p:cNvGrpSpPr/>
          <p:nvPr/>
        </p:nvGrpSpPr>
        <p:grpSpPr>
          <a:xfrm>
            <a:off x="1890428" y="1687656"/>
            <a:ext cx="332587" cy="330827"/>
            <a:chOff x="1412450" y="1954475"/>
            <a:chExt cx="297750" cy="296175"/>
          </a:xfrm>
        </p:grpSpPr>
        <p:sp>
          <p:nvSpPr>
            <p:cNvPr id="8598" name="Google Shape;8598;p68"/>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8"/>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0" name="Google Shape;8600;p68"/>
          <p:cNvSpPr/>
          <p:nvPr/>
        </p:nvSpPr>
        <p:spPr>
          <a:xfrm>
            <a:off x="1891728" y="2081353"/>
            <a:ext cx="329962" cy="32730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1" name="Google Shape;8601;p68"/>
          <p:cNvGrpSpPr/>
          <p:nvPr/>
        </p:nvGrpSpPr>
        <p:grpSpPr>
          <a:xfrm>
            <a:off x="1890428" y="2504211"/>
            <a:ext cx="332587" cy="332335"/>
            <a:chOff x="1413250" y="2680675"/>
            <a:chExt cx="297750" cy="297525"/>
          </a:xfrm>
        </p:grpSpPr>
        <p:sp>
          <p:nvSpPr>
            <p:cNvPr id="8602" name="Google Shape;8602;p68"/>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8"/>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8"/>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8"/>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6" name="Google Shape;8606;p68"/>
          <p:cNvSpPr/>
          <p:nvPr/>
        </p:nvSpPr>
        <p:spPr>
          <a:xfrm>
            <a:off x="4028449" y="1687666"/>
            <a:ext cx="256044" cy="330800"/>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8"/>
          <p:cNvSpPr/>
          <p:nvPr/>
        </p:nvSpPr>
        <p:spPr>
          <a:xfrm>
            <a:off x="3983141" y="2080263"/>
            <a:ext cx="346661" cy="329487"/>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8"/>
          <p:cNvSpPr/>
          <p:nvPr/>
        </p:nvSpPr>
        <p:spPr>
          <a:xfrm>
            <a:off x="3990178" y="2504974"/>
            <a:ext cx="332587" cy="330800"/>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9" name="Google Shape;8609;p68"/>
          <p:cNvGrpSpPr/>
          <p:nvPr/>
        </p:nvGrpSpPr>
        <p:grpSpPr>
          <a:xfrm>
            <a:off x="6081470" y="1688228"/>
            <a:ext cx="331693" cy="329683"/>
            <a:chOff x="5045775" y="1946400"/>
            <a:chExt cx="296950" cy="295150"/>
          </a:xfrm>
        </p:grpSpPr>
        <p:sp>
          <p:nvSpPr>
            <p:cNvPr id="8610" name="Google Shape;8610;p68"/>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8"/>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68"/>
          <p:cNvGrpSpPr/>
          <p:nvPr/>
        </p:nvGrpSpPr>
        <p:grpSpPr>
          <a:xfrm>
            <a:off x="6080144" y="2098949"/>
            <a:ext cx="334346" cy="292123"/>
            <a:chOff x="5046550" y="2327025"/>
            <a:chExt cx="299325" cy="261525"/>
          </a:xfrm>
        </p:grpSpPr>
        <p:sp>
          <p:nvSpPr>
            <p:cNvPr id="8613" name="Google Shape;8613;p68"/>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8"/>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8"/>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6" name="Google Shape;8616;p68"/>
          <p:cNvSpPr/>
          <p:nvPr/>
        </p:nvSpPr>
        <p:spPr>
          <a:xfrm>
            <a:off x="6154882" y="2504527"/>
            <a:ext cx="184780" cy="33169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7" name="Google Shape;8617;p68"/>
          <p:cNvGrpSpPr/>
          <p:nvPr/>
        </p:nvGrpSpPr>
        <p:grpSpPr>
          <a:xfrm>
            <a:off x="7336969" y="2505411"/>
            <a:ext cx="332587" cy="329934"/>
            <a:chOff x="6167350" y="2672800"/>
            <a:chExt cx="297750" cy="295375"/>
          </a:xfrm>
        </p:grpSpPr>
        <p:sp>
          <p:nvSpPr>
            <p:cNvPr id="8618" name="Google Shape;8618;p68"/>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68"/>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68"/>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8"/>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8"/>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68"/>
          <p:cNvGrpSpPr/>
          <p:nvPr/>
        </p:nvGrpSpPr>
        <p:grpSpPr>
          <a:xfrm>
            <a:off x="2310383" y="1687223"/>
            <a:ext cx="329068" cy="331693"/>
            <a:chOff x="1777925" y="1953700"/>
            <a:chExt cx="294600" cy="296950"/>
          </a:xfrm>
        </p:grpSpPr>
        <p:sp>
          <p:nvSpPr>
            <p:cNvPr id="8624" name="Google Shape;8624;p68"/>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8"/>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8"/>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8"/>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68"/>
          <p:cNvGrpSpPr/>
          <p:nvPr/>
        </p:nvGrpSpPr>
        <p:grpSpPr>
          <a:xfrm>
            <a:off x="2325351" y="2080477"/>
            <a:ext cx="299133" cy="329068"/>
            <a:chOff x="1790525" y="2319150"/>
            <a:chExt cx="267800" cy="294600"/>
          </a:xfrm>
        </p:grpSpPr>
        <p:sp>
          <p:nvSpPr>
            <p:cNvPr id="8629" name="Google Shape;8629;p68"/>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8"/>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1" name="Google Shape;8631;p68"/>
          <p:cNvSpPr/>
          <p:nvPr/>
        </p:nvSpPr>
        <p:spPr>
          <a:xfrm>
            <a:off x="2309041" y="2504527"/>
            <a:ext cx="331721" cy="33169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2" name="Google Shape;8632;p68"/>
          <p:cNvGrpSpPr/>
          <p:nvPr/>
        </p:nvGrpSpPr>
        <p:grpSpPr>
          <a:xfrm>
            <a:off x="4411489" y="1688089"/>
            <a:ext cx="330827" cy="329962"/>
            <a:chOff x="3599700" y="1954475"/>
            <a:chExt cx="296175" cy="295400"/>
          </a:xfrm>
        </p:grpSpPr>
        <p:sp>
          <p:nvSpPr>
            <p:cNvPr id="8633" name="Google Shape;8633;p68"/>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68"/>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8"/>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68"/>
          <p:cNvGrpSpPr/>
          <p:nvPr/>
        </p:nvGrpSpPr>
        <p:grpSpPr>
          <a:xfrm>
            <a:off x="4412368" y="2080477"/>
            <a:ext cx="329068" cy="329068"/>
            <a:chOff x="3601275" y="2319150"/>
            <a:chExt cx="294600" cy="294600"/>
          </a:xfrm>
        </p:grpSpPr>
        <p:sp>
          <p:nvSpPr>
            <p:cNvPr id="8637" name="Google Shape;8637;p68"/>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8"/>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9" name="Google Shape;8639;p68"/>
          <p:cNvSpPr/>
          <p:nvPr/>
        </p:nvSpPr>
        <p:spPr>
          <a:xfrm>
            <a:off x="4411889" y="2505407"/>
            <a:ext cx="329962" cy="329934"/>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0" name="Google Shape;8640;p68"/>
          <p:cNvGrpSpPr/>
          <p:nvPr/>
        </p:nvGrpSpPr>
        <p:grpSpPr>
          <a:xfrm>
            <a:off x="6513741" y="1687670"/>
            <a:ext cx="310582" cy="330800"/>
            <a:chOff x="5421475" y="1945825"/>
            <a:chExt cx="278050" cy="296150"/>
          </a:xfrm>
        </p:grpSpPr>
        <p:sp>
          <p:nvSpPr>
            <p:cNvPr id="8641" name="Google Shape;8641;p68"/>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8"/>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8"/>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8"/>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8"/>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8"/>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8"/>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8"/>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9" name="Google Shape;8649;p68"/>
          <p:cNvSpPr/>
          <p:nvPr/>
        </p:nvSpPr>
        <p:spPr>
          <a:xfrm>
            <a:off x="6501811" y="2078714"/>
            <a:ext cx="334346" cy="332587"/>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0" name="Google Shape;8650;p68"/>
          <p:cNvGrpSpPr/>
          <p:nvPr/>
        </p:nvGrpSpPr>
        <p:grpSpPr>
          <a:xfrm>
            <a:off x="6503185" y="2563914"/>
            <a:ext cx="331693" cy="212928"/>
            <a:chOff x="5411225" y="2726350"/>
            <a:chExt cx="296950" cy="190625"/>
          </a:xfrm>
        </p:grpSpPr>
        <p:sp>
          <p:nvSpPr>
            <p:cNvPr id="8651" name="Google Shape;8651;p68"/>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8"/>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68"/>
          <p:cNvGrpSpPr/>
          <p:nvPr/>
        </p:nvGrpSpPr>
        <p:grpSpPr>
          <a:xfrm>
            <a:off x="7764197" y="1698574"/>
            <a:ext cx="332559" cy="308990"/>
            <a:chOff x="6524150" y="1938725"/>
            <a:chExt cx="297725" cy="276625"/>
          </a:xfrm>
        </p:grpSpPr>
        <p:sp>
          <p:nvSpPr>
            <p:cNvPr id="8654" name="Google Shape;8654;p68"/>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8"/>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8"/>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8"/>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68"/>
          <p:cNvGrpSpPr/>
          <p:nvPr/>
        </p:nvGrpSpPr>
        <p:grpSpPr>
          <a:xfrm>
            <a:off x="2726867" y="1687656"/>
            <a:ext cx="331721" cy="330827"/>
            <a:chOff x="2141000" y="1954475"/>
            <a:chExt cx="296975" cy="296175"/>
          </a:xfrm>
        </p:grpSpPr>
        <p:sp>
          <p:nvSpPr>
            <p:cNvPr id="8659" name="Google Shape;8659;p68"/>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8"/>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8"/>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8"/>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68"/>
          <p:cNvGrpSpPr/>
          <p:nvPr/>
        </p:nvGrpSpPr>
        <p:grpSpPr>
          <a:xfrm>
            <a:off x="2720723" y="2079918"/>
            <a:ext cx="344008" cy="330185"/>
            <a:chOff x="2140225" y="2318650"/>
            <a:chExt cx="307975" cy="295600"/>
          </a:xfrm>
        </p:grpSpPr>
        <p:sp>
          <p:nvSpPr>
            <p:cNvPr id="8664" name="Google Shape;8664;p68"/>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8"/>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6" name="Google Shape;8666;p68"/>
          <p:cNvGrpSpPr/>
          <p:nvPr/>
        </p:nvGrpSpPr>
        <p:grpSpPr>
          <a:xfrm>
            <a:off x="2725987" y="2504979"/>
            <a:ext cx="333480" cy="330800"/>
            <a:chOff x="2139425" y="2682250"/>
            <a:chExt cx="298550" cy="296150"/>
          </a:xfrm>
        </p:grpSpPr>
        <p:sp>
          <p:nvSpPr>
            <p:cNvPr id="8667" name="Google Shape;8667;p68"/>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8"/>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8"/>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8"/>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68"/>
          <p:cNvGrpSpPr/>
          <p:nvPr/>
        </p:nvGrpSpPr>
        <p:grpSpPr>
          <a:xfrm>
            <a:off x="4823141" y="1727686"/>
            <a:ext cx="331721" cy="250767"/>
            <a:chOff x="3962775" y="1990700"/>
            <a:chExt cx="296975" cy="224500"/>
          </a:xfrm>
        </p:grpSpPr>
        <p:sp>
          <p:nvSpPr>
            <p:cNvPr id="8672" name="Google Shape;8672;p68"/>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8"/>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8"/>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8"/>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68"/>
          <p:cNvGrpSpPr/>
          <p:nvPr/>
        </p:nvGrpSpPr>
        <p:grpSpPr>
          <a:xfrm>
            <a:off x="4823588" y="2079597"/>
            <a:ext cx="330827" cy="330827"/>
            <a:chOff x="3963575" y="2317575"/>
            <a:chExt cx="296175" cy="296175"/>
          </a:xfrm>
        </p:grpSpPr>
        <p:sp>
          <p:nvSpPr>
            <p:cNvPr id="8677" name="Google Shape;8677;p68"/>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8"/>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8"/>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8"/>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8"/>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8"/>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8"/>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8"/>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8"/>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8"/>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8"/>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8"/>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8"/>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8"/>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8"/>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8"/>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68"/>
          <p:cNvGrpSpPr/>
          <p:nvPr/>
        </p:nvGrpSpPr>
        <p:grpSpPr>
          <a:xfrm>
            <a:off x="4823588" y="2505411"/>
            <a:ext cx="330827" cy="329934"/>
            <a:chOff x="3962775" y="2683025"/>
            <a:chExt cx="296175" cy="295375"/>
          </a:xfrm>
        </p:grpSpPr>
        <p:sp>
          <p:nvSpPr>
            <p:cNvPr id="8694" name="Google Shape;8694;p68"/>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8"/>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8"/>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7" name="Google Shape;8697;p68"/>
          <p:cNvSpPr/>
          <p:nvPr/>
        </p:nvSpPr>
        <p:spPr>
          <a:xfrm>
            <a:off x="6917365" y="1688099"/>
            <a:ext cx="335240" cy="329934"/>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8" name="Google Shape;8698;p68"/>
          <p:cNvGrpSpPr/>
          <p:nvPr/>
        </p:nvGrpSpPr>
        <p:grpSpPr>
          <a:xfrm>
            <a:off x="6920069" y="2080044"/>
            <a:ext cx="329934" cy="329934"/>
            <a:chOff x="5775900" y="2308125"/>
            <a:chExt cx="295375" cy="295375"/>
          </a:xfrm>
        </p:grpSpPr>
        <p:sp>
          <p:nvSpPr>
            <p:cNvPr id="8699" name="Google Shape;8699;p68"/>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8"/>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8"/>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8"/>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8"/>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68"/>
          <p:cNvGrpSpPr/>
          <p:nvPr/>
        </p:nvGrpSpPr>
        <p:grpSpPr>
          <a:xfrm>
            <a:off x="6939868" y="2504965"/>
            <a:ext cx="290336" cy="330827"/>
            <a:chOff x="5794025" y="2673575"/>
            <a:chExt cx="259925" cy="296175"/>
          </a:xfrm>
        </p:grpSpPr>
        <p:sp>
          <p:nvSpPr>
            <p:cNvPr id="8705" name="Google Shape;8705;p68"/>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8"/>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7" name="Google Shape;8707;p68"/>
          <p:cNvSpPr/>
          <p:nvPr/>
        </p:nvSpPr>
        <p:spPr>
          <a:xfrm>
            <a:off x="7765005" y="2080040"/>
            <a:ext cx="330827" cy="329934"/>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8" name="Google Shape;8708;p68"/>
          <p:cNvGrpSpPr/>
          <p:nvPr/>
        </p:nvGrpSpPr>
        <p:grpSpPr>
          <a:xfrm>
            <a:off x="1050280" y="3049892"/>
            <a:ext cx="332587" cy="329040"/>
            <a:chOff x="581525" y="3254850"/>
            <a:chExt cx="297750" cy="294575"/>
          </a:xfrm>
        </p:grpSpPr>
        <p:sp>
          <p:nvSpPr>
            <p:cNvPr id="8709" name="Google Shape;8709;p6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68"/>
          <p:cNvGrpSpPr/>
          <p:nvPr/>
        </p:nvGrpSpPr>
        <p:grpSpPr>
          <a:xfrm>
            <a:off x="1049401" y="3464690"/>
            <a:ext cx="334346" cy="332168"/>
            <a:chOff x="580725" y="3617925"/>
            <a:chExt cx="299325" cy="297375"/>
          </a:xfrm>
        </p:grpSpPr>
        <p:sp>
          <p:nvSpPr>
            <p:cNvPr id="8713" name="Google Shape;8713;p6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68"/>
          <p:cNvGrpSpPr/>
          <p:nvPr/>
        </p:nvGrpSpPr>
        <p:grpSpPr>
          <a:xfrm>
            <a:off x="1051160" y="3866308"/>
            <a:ext cx="330827" cy="330827"/>
            <a:chOff x="583100" y="3982600"/>
            <a:chExt cx="296175" cy="296175"/>
          </a:xfrm>
        </p:grpSpPr>
        <p:sp>
          <p:nvSpPr>
            <p:cNvPr id="8719" name="Google Shape;8719;p6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68"/>
          <p:cNvGrpSpPr/>
          <p:nvPr/>
        </p:nvGrpSpPr>
        <p:grpSpPr>
          <a:xfrm>
            <a:off x="3160998" y="3049655"/>
            <a:ext cx="290336" cy="329515"/>
            <a:chOff x="2423775" y="3226875"/>
            <a:chExt cx="259925" cy="295000"/>
          </a:xfrm>
        </p:grpSpPr>
        <p:sp>
          <p:nvSpPr>
            <p:cNvPr id="8727" name="Google Shape;8727;p6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68"/>
          <p:cNvGrpSpPr/>
          <p:nvPr/>
        </p:nvGrpSpPr>
        <p:grpSpPr>
          <a:xfrm>
            <a:off x="3139439" y="3466673"/>
            <a:ext cx="333452" cy="328203"/>
            <a:chOff x="2404875" y="3592725"/>
            <a:chExt cx="298525" cy="293825"/>
          </a:xfrm>
        </p:grpSpPr>
        <p:sp>
          <p:nvSpPr>
            <p:cNvPr id="8731" name="Google Shape;8731;p6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68"/>
          <p:cNvGrpSpPr/>
          <p:nvPr/>
        </p:nvGrpSpPr>
        <p:grpSpPr>
          <a:xfrm>
            <a:off x="3140319" y="3866754"/>
            <a:ext cx="331693" cy="329934"/>
            <a:chOff x="2404875" y="3955825"/>
            <a:chExt cx="296950" cy="295375"/>
          </a:xfrm>
        </p:grpSpPr>
        <p:sp>
          <p:nvSpPr>
            <p:cNvPr id="8735" name="Google Shape;8735;p6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68"/>
          <p:cNvGrpSpPr/>
          <p:nvPr/>
        </p:nvGrpSpPr>
        <p:grpSpPr>
          <a:xfrm>
            <a:off x="5245063" y="3048999"/>
            <a:ext cx="329962" cy="330827"/>
            <a:chOff x="4263650" y="3235150"/>
            <a:chExt cx="295400" cy="296175"/>
          </a:xfrm>
        </p:grpSpPr>
        <p:sp>
          <p:nvSpPr>
            <p:cNvPr id="8740" name="Google Shape;8740;p6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68"/>
          <p:cNvGrpSpPr/>
          <p:nvPr/>
        </p:nvGrpSpPr>
        <p:grpSpPr>
          <a:xfrm>
            <a:off x="5242871" y="3475916"/>
            <a:ext cx="334346" cy="309716"/>
            <a:chOff x="4266025" y="3609275"/>
            <a:chExt cx="299325" cy="277275"/>
          </a:xfrm>
        </p:grpSpPr>
        <p:sp>
          <p:nvSpPr>
            <p:cNvPr id="8746" name="Google Shape;8746;p6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68"/>
          <p:cNvGrpSpPr/>
          <p:nvPr/>
        </p:nvGrpSpPr>
        <p:grpSpPr>
          <a:xfrm>
            <a:off x="5243304" y="3866754"/>
            <a:ext cx="333480" cy="329934"/>
            <a:chOff x="4263650" y="3963700"/>
            <a:chExt cx="298550" cy="295375"/>
          </a:xfrm>
        </p:grpSpPr>
        <p:sp>
          <p:nvSpPr>
            <p:cNvPr id="8749" name="Google Shape;8749;p6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68"/>
          <p:cNvGrpSpPr/>
          <p:nvPr/>
        </p:nvGrpSpPr>
        <p:grpSpPr>
          <a:xfrm>
            <a:off x="7396351" y="3048999"/>
            <a:ext cx="213822" cy="330827"/>
            <a:chOff x="6164975" y="3211525"/>
            <a:chExt cx="191425" cy="296175"/>
          </a:xfrm>
        </p:grpSpPr>
        <p:sp>
          <p:nvSpPr>
            <p:cNvPr id="8757" name="Google Shape;8757;p6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68"/>
          <p:cNvGrpSpPr/>
          <p:nvPr/>
        </p:nvGrpSpPr>
        <p:grpSpPr>
          <a:xfrm>
            <a:off x="1470010" y="3049013"/>
            <a:ext cx="333480" cy="330800"/>
            <a:chOff x="946175" y="3253275"/>
            <a:chExt cx="298550" cy="296150"/>
          </a:xfrm>
        </p:grpSpPr>
        <p:sp>
          <p:nvSpPr>
            <p:cNvPr id="8765" name="Google Shape;8765;p6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68"/>
          <p:cNvGrpSpPr/>
          <p:nvPr/>
        </p:nvGrpSpPr>
        <p:grpSpPr>
          <a:xfrm>
            <a:off x="1470890" y="3466673"/>
            <a:ext cx="331721" cy="328203"/>
            <a:chOff x="946175" y="3619500"/>
            <a:chExt cx="296975" cy="293825"/>
          </a:xfrm>
        </p:grpSpPr>
        <p:sp>
          <p:nvSpPr>
            <p:cNvPr id="8771" name="Google Shape;8771;p6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8"/>
          <p:cNvGrpSpPr/>
          <p:nvPr/>
        </p:nvGrpSpPr>
        <p:grpSpPr>
          <a:xfrm>
            <a:off x="1470457" y="3865875"/>
            <a:ext cx="332587" cy="331693"/>
            <a:chOff x="944600" y="3981825"/>
            <a:chExt cx="297750" cy="296950"/>
          </a:xfrm>
        </p:grpSpPr>
        <p:sp>
          <p:nvSpPr>
            <p:cNvPr id="8778" name="Google Shape;8778;p6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68"/>
          <p:cNvGrpSpPr/>
          <p:nvPr/>
        </p:nvGrpSpPr>
        <p:grpSpPr>
          <a:xfrm>
            <a:off x="3565479" y="3049445"/>
            <a:ext cx="330827" cy="329934"/>
            <a:chOff x="2768750" y="3227275"/>
            <a:chExt cx="296175" cy="295375"/>
          </a:xfrm>
        </p:grpSpPr>
        <p:sp>
          <p:nvSpPr>
            <p:cNvPr id="8783" name="Google Shape;8783;p6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6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6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1" name="Google Shape;8791;p68"/>
          <p:cNvGrpSpPr/>
          <p:nvPr/>
        </p:nvGrpSpPr>
        <p:grpSpPr>
          <a:xfrm>
            <a:off x="3585277" y="3466072"/>
            <a:ext cx="291230" cy="329403"/>
            <a:chOff x="2786075" y="3591800"/>
            <a:chExt cx="260725" cy="294900"/>
          </a:xfrm>
        </p:grpSpPr>
        <p:sp>
          <p:nvSpPr>
            <p:cNvPr id="8792" name="Google Shape;8792;p6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68"/>
          <p:cNvGrpSpPr/>
          <p:nvPr/>
        </p:nvGrpSpPr>
        <p:grpSpPr>
          <a:xfrm>
            <a:off x="3623549" y="3866308"/>
            <a:ext cx="214687" cy="330827"/>
            <a:chOff x="2819150" y="3955025"/>
            <a:chExt cx="192200" cy="296175"/>
          </a:xfrm>
        </p:grpSpPr>
        <p:sp>
          <p:nvSpPr>
            <p:cNvPr id="8798" name="Google Shape;8798;p6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6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68"/>
          <p:cNvGrpSpPr/>
          <p:nvPr/>
        </p:nvGrpSpPr>
        <p:grpSpPr>
          <a:xfrm>
            <a:off x="5661947" y="3049878"/>
            <a:ext cx="329934" cy="329068"/>
            <a:chOff x="4629125" y="3235150"/>
            <a:chExt cx="295375" cy="294600"/>
          </a:xfrm>
        </p:grpSpPr>
        <p:sp>
          <p:nvSpPr>
            <p:cNvPr id="8803" name="Google Shape;8803;p6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68"/>
          <p:cNvGrpSpPr/>
          <p:nvPr/>
        </p:nvGrpSpPr>
        <p:grpSpPr>
          <a:xfrm>
            <a:off x="5661933" y="3465807"/>
            <a:ext cx="329962" cy="329934"/>
            <a:chOff x="4628325" y="3599825"/>
            <a:chExt cx="295400" cy="295375"/>
          </a:xfrm>
        </p:grpSpPr>
        <p:sp>
          <p:nvSpPr>
            <p:cNvPr id="8809" name="Google Shape;8809;p6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6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6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68"/>
          <p:cNvGrpSpPr/>
          <p:nvPr/>
        </p:nvGrpSpPr>
        <p:grpSpPr>
          <a:xfrm>
            <a:off x="5681732" y="3866308"/>
            <a:ext cx="290364" cy="330827"/>
            <a:chOff x="4645650" y="3962900"/>
            <a:chExt cx="259950" cy="296175"/>
          </a:xfrm>
        </p:grpSpPr>
        <p:sp>
          <p:nvSpPr>
            <p:cNvPr id="8822" name="Google Shape;8822;p6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68"/>
          <p:cNvGrpSpPr/>
          <p:nvPr/>
        </p:nvGrpSpPr>
        <p:grpSpPr>
          <a:xfrm>
            <a:off x="7338295" y="3466254"/>
            <a:ext cx="329934" cy="329040"/>
            <a:chOff x="6143725" y="3582500"/>
            <a:chExt cx="295375" cy="294575"/>
          </a:xfrm>
        </p:grpSpPr>
        <p:sp>
          <p:nvSpPr>
            <p:cNvPr id="8829" name="Google Shape;8829;p6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6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6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6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68"/>
          <p:cNvGrpSpPr/>
          <p:nvPr/>
        </p:nvGrpSpPr>
        <p:grpSpPr>
          <a:xfrm>
            <a:off x="1890873" y="3049013"/>
            <a:ext cx="331693" cy="330800"/>
            <a:chOff x="1310075" y="3253275"/>
            <a:chExt cx="296950" cy="296150"/>
          </a:xfrm>
        </p:grpSpPr>
        <p:sp>
          <p:nvSpPr>
            <p:cNvPr id="8837" name="Google Shape;8837;p6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0" name="Google Shape;8840;p68"/>
          <p:cNvSpPr/>
          <p:nvPr/>
        </p:nvSpPr>
        <p:spPr>
          <a:xfrm>
            <a:off x="1892174" y="3466681"/>
            <a:ext cx="329068" cy="328175"/>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1" name="Google Shape;8841;p68"/>
          <p:cNvGrpSpPr/>
          <p:nvPr/>
        </p:nvGrpSpPr>
        <p:grpSpPr>
          <a:xfrm>
            <a:off x="1890427" y="3865554"/>
            <a:ext cx="332587" cy="332335"/>
            <a:chOff x="1310075" y="3980250"/>
            <a:chExt cx="297750" cy="297525"/>
          </a:xfrm>
        </p:grpSpPr>
        <p:sp>
          <p:nvSpPr>
            <p:cNvPr id="8842" name="Google Shape;8842;p6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6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68"/>
          <p:cNvGrpSpPr/>
          <p:nvPr/>
        </p:nvGrpSpPr>
        <p:grpSpPr>
          <a:xfrm>
            <a:off x="4030669" y="3049445"/>
            <a:ext cx="251660" cy="329934"/>
            <a:chOff x="3167275" y="3227275"/>
            <a:chExt cx="225300" cy="295375"/>
          </a:xfrm>
        </p:grpSpPr>
        <p:sp>
          <p:nvSpPr>
            <p:cNvPr id="8847" name="Google Shape;8847;p6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2" name="Google Shape;8852;p68"/>
          <p:cNvSpPr/>
          <p:nvPr/>
        </p:nvSpPr>
        <p:spPr>
          <a:xfrm>
            <a:off x="3982694" y="3465033"/>
            <a:ext cx="347555" cy="331470"/>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3" name="Google Shape;8853;p68"/>
          <p:cNvGrpSpPr/>
          <p:nvPr/>
        </p:nvGrpSpPr>
        <p:grpSpPr>
          <a:xfrm>
            <a:off x="3990205" y="3866740"/>
            <a:ext cx="332587" cy="329962"/>
            <a:chOff x="3133425" y="3955025"/>
            <a:chExt cx="297750" cy="295400"/>
          </a:xfrm>
        </p:grpSpPr>
        <p:sp>
          <p:nvSpPr>
            <p:cNvPr id="8854" name="Google Shape;8854;p6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6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68"/>
          <p:cNvGrpSpPr/>
          <p:nvPr/>
        </p:nvGrpSpPr>
        <p:grpSpPr>
          <a:xfrm>
            <a:off x="6081903" y="3048412"/>
            <a:ext cx="330827" cy="332000"/>
            <a:chOff x="4991425" y="3234750"/>
            <a:chExt cx="296175" cy="297225"/>
          </a:xfrm>
        </p:grpSpPr>
        <p:sp>
          <p:nvSpPr>
            <p:cNvPr id="8858" name="Google Shape;8858;p6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6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68"/>
          <p:cNvGrpSpPr/>
          <p:nvPr/>
        </p:nvGrpSpPr>
        <p:grpSpPr>
          <a:xfrm>
            <a:off x="6081903" y="3485159"/>
            <a:ext cx="330827" cy="291230"/>
            <a:chOff x="4991425" y="3617150"/>
            <a:chExt cx="296175" cy="260725"/>
          </a:xfrm>
        </p:grpSpPr>
        <p:sp>
          <p:nvSpPr>
            <p:cNvPr id="8865" name="Google Shape;8865;p6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6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6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6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68"/>
          <p:cNvGrpSpPr/>
          <p:nvPr/>
        </p:nvGrpSpPr>
        <p:grpSpPr>
          <a:xfrm>
            <a:off x="6154927" y="3866740"/>
            <a:ext cx="184780" cy="329962"/>
            <a:chOff x="5056800" y="3962900"/>
            <a:chExt cx="165425" cy="295400"/>
          </a:xfrm>
        </p:grpSpPr>
        <p:sp>
          <p:nvSpPr>
            <p:cNvPr id="8873" name="Google Shape;8873;p6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6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68"/>
          <p:cNvGrpSpPr/>
          <p:nvPr/>
        </p:nvGrpSpPr>
        <p:grpSpPr>
          <a:xfrm>
            <a:off x="7337415" y="3866754"/>
            <a:ext cx="331693" cy="329934"/>
            <a:chOff x="6168925" y="3936925"/>
            <a:chExt cx="296950" cy="295375"/>
          </a:xfrm>
        </p:grpSpPr>
        <p:sp>
          <p:nvSpPr>
            <p:cNvPr id="8877" name="Google Shape;8877;p6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68"/>
          <p:cNvGrpSpPr/>
          <p:nvPr/>
        </p:nvGrpSpPr>
        <p:grpSpPr>
          <a:xfrm>
            <a:off x="2310396" y="3049446"/>
            <a:ext cx="329040" cy="329934"/>
            <a:chOff x="1674750" y="3254050"/>
            <a:chExt cx="294575" cy="295375"/>
          </a:xfrm>
        </p:grpSpPr>
        <p:sp>
          <p:nvSpPr>
            <p:cNvPr id="8884" name="Google Shape;8884;p6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6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68"/>
          <p:cNvGrpSpPr/>
          <p:nvPr/>
        </p:nvGrpSpPr>
        <p:grpSpPr>
          <a:xfrm>
            <a:off x="2324024" y="3465807"/>
            <a:ext cx="301785" cy="329934"/>
            <a:chOff x="1687350" y="3618725"/>
            <a:chExt cx="270175" cy="295375"/>
          </a:xfrm>
        </p:grpSpPr>
        <p:sp>
          <p:nvSpPr>
            <p:cNvPr id="8888" name="Google Shape;8888;p6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1" name="Google Shape;8891;p68"/>
          <p:cNvGrpSpPr/>
          <p:nvPr/>
        </p:nvGrpSpPr>
        <p:grpSpPr>
          <a:xfrm>
            <a:off x="2308623" y="3866754"/>
            <a:ext cx="332587" cy="329934"/>
            <a:chOff x="1672375" y="3982600"/>
            <a:chExt cx="297750" cy="295375"/>
          </a:xfrm>
        </p:grpSpPr>
        <p:sp>
          <p:nvSpPr>
            <p:cNvPr id="8892" name="Google Shape;8892;p6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6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68"/>
          <p:cNvGrpSpPr/>
          <p:nvPr/>
        </p:nvGrpSpPr>
        <p:grpSpPr>
          <a:xfrm>
            <a:off x="4411488" y="3048999"/>
            <a:ext cx="330827" cy="330827"/>
            <a:chOff x="3497300" y="3227275"/>
            <a:chExt cx="296175" cy="296175"/>
          </a:xfrm>
        </p:grpSpPr>
        <p:sp>
          <p:nvSpPr>
            <p:cNvPr id="8896" name="Google Shape;8896;p6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6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68"/>
          <p:cNvGrpSpPr/>
          <p:nvPr/>
        </p:nvGrpSpPr>
        <p:grpSpPr>
          <a:xfrm>
            <a:off x="4411934" y="3466687"/>
            <a:ext cx="329934" cy="328175"/>
            <a:chOff x="3497300" y="3591950"/>
            <a:chExt cx="295375" cy="293800"/>
          </a:xfrm>
        </p:grpSpPr>
        <p:sp>
          <p:nvSpPr>
            <p:cNvPr id="8905" name="Google Shape;8905;p6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6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6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3" name="Google Shape;8913;p68"/>
          <p:cNvGrpSpPr/>
          <p:nvPr/>
        </p:nvGrpSpPr>
        <p:grpSpPr>
          <a:xfrm>
            <a:off x="4411934" y="3866740"/>
            <a:ext cx="329934" cy="329962"/>
            <a:chOff x="3497300" y="3955025"/>
            <a:chExt cx="295375" cy="295400"/>
          </a:xfrm>
        </p:grpSpPr>
        <p:sp>
          <p:nvSpPr>
            <p:cNvPr id="8914" name="Google Shape;8914;p6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6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6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68"/>
          <p:cNvGrpSpPr/>
          <p:nvPr/>
        </p:nvGrpSpPr>
        <p:grpSpPr>
          <a:xfrm>
            <a:off x="6514173" y="3049683"/>
            <a:ext cx="309716" cy="329459"/>
            <a:chOff x="5364750" y="3235150"/>
            <a:chExt cx="277275" cy="294950"/>
          </a:xfrm>
        </p:grpSpPr>
        <p:sp>
          <p:nvSpPr>
            <p:cNvPr id="8918" name="Google Shape;8918;p6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6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68"/>
          <p:cNvGrpSpPr/>
          <p:nvPr/>
        </p:nvGrpSpPr>
        <p:grpSpPr>
          <a:xfrm>
            <a:off x="6503171" y="3464481"/>
            <a:ext cx="331721" cy="332587"/>
            <a:chOff x="5355300" y="3598250"/>
            <a:chExt cx="296975" cy="297750"/>
          </a:xfrm>
        </p:grpSpPr>
        <p:sp>
          <p:nvSpPr>
            <p:cNvPr id="8927" name="Google Shape;8927;p6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68"/>
          <p:cNvGrpSpPr/>
          <p:nvPr/>
        </p:nvGrpSpPr>
        <p:grpSpPr>
          <a:xfrm>
            <a:off x="6507136" y="3924810"/>
            <a:ext cx="323790" cy="213822"/>
            <a:chOff x="5358450" y="4015675"/>
            <a:chExt cx="289875" cy="191425"/>
          </a:xfrm>
        </p:grpSpPr>
        <p:sp>
          <p:nvSpPr>
            <p:cNvPr id="8936" name="Google Shape;8936;p6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68"/>
          <p:cNvGrpSpPr/>
          <p:nvPr/>
        </p:nvGrpSpPr>
        <p:grpSpPr>
          <a:xfrm>
            <a:off x="7764616" y="3060629"/>
            <a:ext cx="331721" cy="307566"/>
            <a:chOff x="6543825" y="3202075"/>
            <a:chExt cx="296975" cy="275350"/>
          </a:xfrm>
        </p:grpSpPr>
        <p:sp>
          <p:nvSpPr>
            <p:cNvPr id="8941" name="Google Shape;8941;p6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6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6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68"/>
          <p:cNvGrpSpPr/>
          <p:nvPr/>
        </p:nvGrpSpPr>
        <p:grpSpPr>
          <a:xfrm>
            <a:off x="2727312" y="3048999"/>
            <a:ext cx="330827" cy="330827"/>
            <a:chOff x="2037825" y="3254050"/>
            <a:chExt cx="296175" cy="296175"/>
          </a:xfrm>
        </p:grpSpPr>
        <p:sp>
          <p:nvSpPr>
            <p:cNvPr id="8949" name="Google Shape;8949;p6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6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6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68"/>
          <p:cNvGrpSpPr/>
          <p:nvPr/>
        </p:nvGrpSpPr>
        <p:grpSpPr>
          <a:xfrm>
            <a:off x="2725553" y="3465905"/>
            <a:ext cx="334346" cy="329738"/>
            <a:chOff x="2034675" y="3617925"/>
            <a:chExt cx="299325" cy="295200"/>
          </a:xfrm>
        </p:grpSpPr>
        <p:sp>
          <p:nvSpPr>
            <p:cNvPr id="8956" name="Google Shape;8956;p6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68"/>
          <p:cNvGrpSpPr/>
          <p:nvPr/>
        </p:nvGrpSpPr>
        <p:grpSpPr>
          <a:xfrm>
            <a:off x="2727312" y="3866754"/>
            <a:ext cx="330827" cy="329934"/>
            <a:chOff x="2037825" y="3981825"/>
            <a:chExt cx="296175" cy="295375"/>
          </a:xfrm>
        </p:grpSpPr>
        <p:sp>
          <p:nvSpPr>
            <p:cNvPr id="8962" name="Google Shape;8962;p6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68"/>
          <p:cNvGrpSpPr/>
          <p:nvPr/>
        </p:nvGrpSpPr>
        <p:grpSpPr>
          <a:xfrm>
            <a:off x="4823587" y="3079353"/>
            <a:ext cx="330827" cy="270119"/>
            <a:chOff x="3860400" y="3254050"/>
            <a:chExt cx="296175" cy="241825"/>
          </a:xfrm>
        </p:grpSpPr>
        <p:sp>
          <p:nvSpPr>
            <p:cNvPr id="8966" name="Google Shape;8966;p6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68"/>
          <p:cNvGrpSpPr/>
          <p:nvPr/>
        </p:nvGrpSpPr>
        <p:grpSpPr>
          <a:xfrm>
            <a:off x="4823140" y="3465360"/>
            <a:ext cx="331721" cy="330827"/>
            <a:chOff x="3859600" y="3591950"/>
            <a:chExt cx="296975" cy="296175"/>
          </a:xfrm>
        </p:grpSpPr>
        <p:sp>
          <p:nvSpPr>
            <p:cNvPr id="8974" name="Google Shape;8974;p6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68"/>
          <p:cNvGrpSpPr/>
          <p:nvPr/>
        </p:nvGrpSpPr>
        <p:grpSpPr>
          <a:xfrm>
            <a:off x="4823587" y="3866308"/>
            <a:ext cx="330827" cy="330827"/>
            <a:chOff x="3860400" y="3955025"/>
            <a:chExt cx="296175" cy="296175"/>
          </a:xfrm>
        </p:grpSpPr>
        <p:sp>
          <p:nvSpPr>
            <p:cNvPr id="8978" name="Google Shape;8978;p6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68"/>
          <p:cNvGrpSpPr/>
          <p:nvPr/>
        </p:nvGrpSpPr>
        <p:grpSpPr>
          <a:xfrm>
            <a:off x="6916983" y="3049445"/>
            <a:ext cx="336105" cy="329934"/>
            <a:chOff x="5716825" y="3235950"/>
            <a:chExt cx="300900" cy="295375"/>
          </a:xfrm>
        </p:grpSpPr>
        <p:sp>
          <p:nvSpPr>
            <p:cNvPr id="8984" name="Google Shape;8984;p6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68"/>
          <p:cNvGrpSpPr/>
          <p:nvPr/>
        </p:nvGrpSpPr>
        <p:grpSpPr>
          <a:xfrm>
            <a:off x="6929298" y="3475916"/>
            <a:ext cx="311475" cy="309716"/>
            <a:chOff x="5727850" y="3609275"/>
            <a:chExt cx="278850" cy="277275"/>
          </a:xfrm>
        </p:grpSpPr>
        <p:sp>
          <p:nvSpPr>
            <p:cNvPr id="8989" name="Google Shape;8989;p6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4" name="Google Shape;8994;p68"/>
          <p:cNvGrpSpPr/>
          <p:nvPr/>
        </p:nvGrpSpPr>
        <p:grpSpPr>
          <a:xfrm>
            <a:off x="6939868" y="3866754"/>
            <a:ext cx="290336" cy="329934"/>
            <a:chOff x="5736525" y="3963700"/>
            <a:chExt cx="259925" cy="295375"/>
          </a:xfrm>
        </p:grpSpPr>
        <p:sp>
          <p:nvSpPr>
            <p:cNvPr id="8995" name="Google Shape;8995;p6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68"/>
          <p:cNvGrpSpPr/>
          <p:nvPr/>
        </p:nvGrpSpPr>
        <p:grpSpPr>
          <a:xfrm>
            <a:off x="7764616" y="3465360"/>
            <a:ext cx="331721" cy="330827"/>
            <a:chOff x="6553275" y="3604550"/>
            <a:chExt cx="296975" cy="296175"/>
          </a:xfrm>
        </p:grpSpPr>
        <p:sp>
          <p:nvSpPr>
            <p:cNvPr id="9003" name="Google Shape;9003;p6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12"/>
        <p:cNvGrpSpPr/>
        <p:nvPr/>
      </p:nvGrpSpPr>
      <p:grpSpPr>
        <a:xfrm>
          <a:off x="0" y="0"/>
          <a:ext cx="0" cy="0"/>
          <a:chOff x="0" y="0"/>
          <a:chExt cx="0" cy="0"/>
        </a:xfrm>
      </p:grpSpPr>
      <p:pic>
        <p:nvPicPr>
          <p:cNvPr id="9013" name="Google Shape;9013;p69">
            <a:hlinkClick r:id="rId3"/>
          </p:cNvPr>
          <p:cNvPicPr preferRelativeResize="0"/>
          <p:nvPr/>
        </p:nvPicPr>
        <p:blipFill>
          <a:blip r:embed="rId4"/>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2"/>
                </a:solidFill>
              </a:rPr>
              <a:t>ANNOUNCEMENTS</a:t>
            </a:r>
            <a:endParaRPr>
              <a:solidFill>
                <a:schemeClr val="dk2"/>
              </a:solidFill>
            </a:endParaRPr>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2"/>
                </a:solidFill>
              </a:rPr>
              <a:t>01</a:t>
            </a:r>
            <a:endParaRPr>
              <a:solidFill>
                <a:schemeClr val="dk2"/>
              </a:solidFill>
            </a:endParaRPr>
          </a:p>
        </p:txBody>
      </p:sp>
      <p:cxnSp>
        <p:nvCxnSpPr>
          <p:cNvPr id="177" name="Google Shape;177;p31"/>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can enter here the subtitle if you need 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solidFill>
                  <a:schemeClr val="dk2"/>
                </a:solidFill>
              </a:rPr>
              <a:t>1st ANNOUNCEMENT</a:t>
            </a:r>
            <a:endParaRPr sz="2800">
              <a:solidFill>
                <a:schemeClr val="dk2"/>
              </a:solidFill>
            </a:endParaRPr>
          </a:p>
        </p:txBody>
      </p:sp>
      <p:sp>
        <p:nvSpPr>
          <p:cNvPr id="184" name="Google Shape;184;p32"/>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 and the smallest one in the Solar System—it’s only a bit larger than our Moon. The planet’s name has nothing to do with the liquid metal, since it was named after the Roman messenger god, Mercury</a:t>
            </a:r>
          </a:p>
        </p:txBody>
      </p:sp>
      <p:cxnSp>
        <p:nvCxnSpPr>
          <p:cNvPr id="185" name="Google Shape;185;p32"/>
          <p:cNvCxnSpPr/>
          <p:nvPr/>
        </p:nvCxnSpPr>
        <p:spPr>
          <a:xfrm>
            <a:off x="4569600" y="1494500"/>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186" name="Google Shape;186;p32"/>
          <p:cNvCxnSpPr/>
          <p:nvPr/>
        </p:nvCxnSpPr>
        <p:spPr>
          <a:xfrm>
            <a:off x="0" y="3568175"/>
            <a:ext cx="45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p:nvPr/>
        </p:nvSpPr>
        <p:spPr>
          <a:xfrm>
            <a:off x="1660512"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b="1">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193" name="Google Shape;193;p33"/>
          <p:cNvSpPr txBox="1"/>
          <p:nvPr/>
        </p:nvSpPr>
        <p:spPr>
          <a:xfrm>
            <a:off x="1781115"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dirty="0">
                <a:solidFill>
                  <a:schemeClr val="lt1"/>
                </a:solidFill>
                <a:latin typeface="Roboto Condensed Light" panose="02000000000000000000"/>
                <a:ea typeface="Roboto Condensed Light" panose="02000000000000000000"/>
                <a:cs typeface="Roboto Condensed Light" panose="02000000000000000000"/>
                <a:sym typeface="Roboto Condensed Light" panose="02000000000000000000"/>
              </a:rPr>
              <a:t>It’s a gas giant and the biggest planet in our Solar System</a:t>
            </a:r>
            <a:endParaRPr sz="1000" dirty="0">
              <a:solidFill>
                <a:schemeClr val="lt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194" name="Google Shape;194;p33"/>
          <p:cNvSpPr/>
          <p:nvPr/>
        </p:nvSpPr>
        <p:spPr>
          <a:xfrm>
            <a:off x="6046450" y="367357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3"/>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b="1">
                <a:solidFill>
                  <a:schemeClr val="lt1"/>
                </a:solidFill>
                <a:latin typeface="Exo 2"/>
                <a:ea typeface="Exo 2"/>
                <a:cs typeface="Exo 2"/>
                <a:sym typeface="Exo 2"/>
              </a:rPr>
              <a:t>SATURN</a:t>
            </a:r>
            <a:endParaRPr b="1">
              <a:solidFill>
                <a:schemeClr val="lt1"/>
              </a:solidFill>
              <a:latin typeface="Exo 2"/>
              <a:ea typeface="Exo 2"/>
              <a:cs typeface="Exo 2"/>
              <a:sym typeface="Exo 2"/>
            </a:endParaRPr>
          </a:p>
        </p:txBody>
      </p:sp>
      <p:sp>
        <p:nvSpPr>
          <p:cNvPr id="196" name="Google Shape;196;p33"/>
          <p:cNvSpPr txBox="1"/>
          <p:nvPr/>
        </p:nvSpPr>
        <p:spPr>
          <a:xfrm>
            <a:off x="6158211" y="3914773"/>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lt1"/>
                </a:solidFill>
                <a:latin typeface="Roboto Condensed Light" panose="02000000000000000000"/>
                <a:ea typeface="Roboto Condensed Light" panose="02000000000000000000"/>
                <a:cs typeface="Roboto Condensed Light" panose="02000000000000000000"/>
                <a:sym typeface="Roboto Condensed Light" panose="02000000000000000000"/>
              </a:rPr>
              <a:t>Saturn is a gas giant, composed of hydrogen and helium</a:t>
            </a:r>
            <a:endParaRPr sz="1000">
              <a:solidFill>
                <a:schemeClr val="lt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197" name="Google Shape;197;p3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rPr>
              <a:t>2nd ANNOUNCEMENT</a:t>
            </a:r>
            <a:endParaRPr>
              <a:solidFill>
                <a:schemeClr val="dk2"/>
              </a:solidFill>
            </a:endParaRPr>
          </a:p>
        </p:txBody>
      </p:sp>
      <p:cxnSp>
        <p:nvCxnSpPr>
          <p:cNvPr id="198" name="Google Shape;198;p33"/>
          <p:cNvCxnSpPr/>
          <p:nvPr/>
        </p:nvCxnSpPr>
        <p:spPr>
          <a:xfrm rot="-5400000" flipH="1">
            <a:off x="4396930" y="2314525"/>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199" name="Google Shape;199;p33"/>
          <p:cNvSpPr/>
          <p:nvPr/>
        </p:nvSpPr>
        <p:spPr>
          <a:xfrm>
            <a:off x="3079550" y="2572350"/>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3834350" y="1111125"/>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 name="Google Shape;201;p33"/>
          <p:cNvCxnSpPr>
            <a:stCxn id="202" idx="0"/>
            <a:endCxn id="203" idx="0"/>
          </p:cNvCxnSpPr>
          <p:nvPr/>
        </p:nvCxnSpPr>
        <p:spPr>
          <a:xfrm rot="5400000">
            <a:off x="2408400" y="3002475"/>
            <a:ext cx="611100" cy="584700"/>
          </a:xfrm>
          <a:prstGeom prst="bentConnector3">
            <a:avLst>
              <a:gd name="adj1" fmla="val -691"/>
            </a:avLst>
          </a:prstGeom>
          <a:noFill/>
          <a:ln w="9525" cap="flat" cmpd="sng">
            <a:solidFill>
              <a:schemeClr val="dk1"/>
            </a:solidFill>
            <a:prstDash val="solid"/>
            <a:round/>
            <a:headEnd type="none" w="med" len="med"/>
            <a:tailEnd type="none" w="med" len="med"/>
          </a:ln>
        </p:spPr>
      </p:cxnSp>
      <p:cxnSp>
        <p:nvCxnSpPr>
          <p:cNvPr id="204" name="Google Shape;204;p33"/>
          <p:cNvCxnSpPr>
            <a:stCxn id="205" idx="2"/>
            <a:endCxn id="206" idx="0"/>
          </p:cNvCxnSpPr>
          <p:nvPr/>
        </p:nvCxnSpPr>
        <p:spPr>
          <a:xfrm>
            <a:off x="6211750" y="3040275"/>
            <a:ext cx="577800" cy="560100"/>
          </a:xfrm>
          <a:prstGeom prst="bentConnector3">
            <a:avLst>
              <a:gd name="adj1" fmla="val 99749"/>
            </a:avLst>
          </a:prstGeom>
          <a:noFill/>
          <a:ln w="9525" cap="flat" cmpd="sng">
            <a:solidFill>
              <a:schemeClr val="dk1"/>
            </a:solidFill>
            <a:prstDash val="solid"/>
            <a:round/>
            <a:headEnd type="none" w="med" len="med"/>
            <a:tailEnd type="none" w="med" len="med"/>
          </a:ln>
        </p:spPr>
      </p:cxnSp>
      <p:sp>
        <p:nvSpPr>
          <p:cNvPr id="207" name="Google Shape;207;p33"/>
          <p:cNvSpPr txBox="1"/>
          <p:nvPr/>
        </p:nvSpPr>
        <p:spPr>
          <a:xfrm>
            <a:off x="3856617" y="258171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b="1">
                <a:solidFill>
                  <a:schemeClr val="dk2"/>
                </a:solidFill>
                <a:latin typeface="Exo 2"/>
                <a:ea typeface="Exo 2"/>
                <a:cs typeface="Exo 2"/>
                <a:sym typeface="Exo 2"/>
              </a:rPr>
              <a:t>NEPTUNE</a:t>
            </a:r>
            <a:endParaRPr b="1">
              <a:solidFill>
                <a:schemeClr val="dk2"/>
              </a:solidFill>
              <a:latin typeface="Exo 2"/>
              <a:ea typeface="Exo 2"/>
              <a:cs typeface="Exo 2"/>
              <a:sym typeface="Exo 2"/>
            </a:endParaRPr>
          </a:p>
        </p:txBody>
      </p:sp>
      <p:sp>
        <p:nvSpPr>
          <p:cNvPr id="208" name="Google Shape;208;p33"/>
          <p:cNvSpPr txBox="1"/>
          <p:nvPr/>
        </p:nvSpPr>
        <p:spPr>
          <a:xfrm>
            <a:off x="3188396" y="285532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rPr>
              <a:t>Neptune is the farthest planet from the Sun, the fourth-largest in our Solar System</a:t>
            </a: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lvl="0" indent="0" algn="ctr" rtl="0">
              <a:spcBef>
                <a:spcPts val="0"/>
              </a:spcBef>
              <a:spcAft>
                <a:spcPts val="0"/>
              </a:spcAft>
              <a:buNone/>
            </a:pPr>
            <a:endParaRPr sz="1000">
              <a:solidFill>
                <a:schemeClr val="lt2"/>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209" name="Google Shape;209;p33"/>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b="1">
                <a:solidFill>
                  <a:schemeClr val="lt1"/>
                </a:solidFill>
                <a:latin typeface="Exo 2"/>
                <a:ea typeface="Exo 2"/>
                <a:cs typeface="Exo 2"/>
                <a:sym typeface="Exo 2"/>
              </a:rPr>
              <a:t>MARS</a:t>
            </a:r>
            <a:endParaRPr b="1">
              <a:solidFill>
                <a:schemeClr val="lt1"/>
              </a:solidFill>
              <a:latin typeface="Exo 2"/>
              <a:ea typeface="Exo 2"/>
              <a:cs typeface="Exo 2"/>
              <a:sym typeface="Exo 2"/>
            </a:endParaRPr>
          </a:p>
        </p:txBody>
      </p:sp>
      <p:sp>
        <p:nvSpPr>
          <p:cNvPr id="210" name="Google Shape;210;p33"/>
          <p:cNvSpPr txBox="1"/>
          <p:nvPr/>
        </p:nvSpPr>
        <p:spPr>
          <a:xfrm>
            <a:off x="3946004" y="1352325"/>
            <a:ext cx="12885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sz="1000">
                <a:solidFill>
                  <a:schemeClr val="lt1"/>
                </a:solidFill>
                <a:latin typeface="Roboto Condensed Light" panose="02000000000000000000"/>
                <a:ea typeface="Roboto Condensed Light" panose="02000000000000000000"/>
                <a:cs typeface="Roboto Condensed Light" panose="02000000000000000000"/>
                <a:sym typeface="Roboto Condensed Light" panose="02000000000000000000"/>
              </a:rPr>
              <a:t>Despite being red, Mars is a cold place, not hot</a:t>
            </a:r>
            <a:endParaRPr sz="1000">
              <a:solidFill>
                <a:schemeClr val="lt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IN DEPTH</a:t>
            </a: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solidFill>
                  <a:schemeClr val="dk2"/>
                </a:solidFill>
              </a:rPr>
              <a:t>02</a:t>
            </a:r>
            <a:endParaRPr>
              <a:solidFill>
                <a:schemeClr val="dk2"/>
              </a:solidFill>
            </a:endParaRPr>
          </a:p>
        </p:txBody>
      </p:sp>
      <p:cxnSp>
        <p:nvCxnSpPr>
          <p:cNvPr id="217" name="Google Shape;217;p34"/>
          <p:cNvCxnSpPr/>
          <p:nvPr/>
        </p:nvCxnSpPr>
        <p:spPr>
          <a:xfrm>
            <a:off x="7578325" y="4028400"/>
            <a:ext cx="1565700" cy="0"/>
          </a:xfrm>
          <a:prstGeom prst="straightConnector1">
            <a:avLst/>
          </a:prstGeom>
          <a:noFill/>
          <a:ln w="9525" cap="flat" cmpd="sng">
            <a:solidFill>
              <a:schemeClr val="dk2"/>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You can enter here the subtitle if you need it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3957600" y="3045275"/>
            <a:ext cx="1368000" cy="0"/>
          </a:xfrm>
          <a:prstGeom prst="straightConnector1">
            <a:avLst/>
          </a:prstGeom>
          <a:noFill/>
          <a:ln w="9525" cap="flat" cmpd="sng">
            <a:solidFill>
              <a:schemeClr val="dk2"/>
            </a:solidFill>
            <a:prstDash val="solid"/>
            <a:round/>
            <a:headEnd type="none" w="med" len="med"/>
            <a:tailEnd type="none" w="med" len="med"/>
          </a:ln>
        </p:spPr>
      </p:cxnSp>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2"/>
                </a:solidFill>
              </a:rPr>
              <a:t> IN DEPTH</a:t>
            </a:r>
            <a:endParaRPr>
              <a:solidFill>
                <a:schemeClr val="dk2"/>
              </a:solidFill>
            </a:endParaRPr>
          </a:p>
        </p:txBody>
      </p:sp>
      <p:sp>
        <p:nvSpPr>
          <p:cNvPr id="225" name="Google Shape;225;p35"/>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a:t>MERCURY</a:t>
            </a:r>
          </a:p>
        </p:txBody>
      </p:sp>
      <p:sp>
        <p:nvSpPr>
          <p:cNvPr id="226" name="Google Shape;226;p35"/>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lt2"/>
                </a:solidFill>
              </a:rPr>
              <a:t>Mercury is the closest planet to the Sun and the smallest one in the Solar System—it’s only a bit larger than our Moon. The planet’s name has nothing to do with the liquid metal, since it was named after the Roman messenger god, Mercury</a:t>
            </a:r>
            <a:endParaRPr>
              <a:solidFill>
                <a:schemeClr val="lt2"/>
              </a:solidFill>
            </a:endParaRPr>
          </a:p>
          <a:p>
            <a:pPr marL="0" lvl="0" indent="0" algn="r" rtl="0">
              <a:spcBef>
                <a:spcPts val="0"/>
              </a:spcBef>
              <a:spcAft>
                <a:spcPts val="0"/>
              </a:spcAft>
              <a:buNone/>
            </a:pPr>
            <a:endParaRPr>
              <a:solidFill>
                <a:schemeClr val="lt2"/>
              </a:solidFill>
            </a:endParaRPr>
          </a:p>
        </p:txBody>
      </p:sp>
      <p:pic>
        <p:nvPicPr>
          <p:cNvPr id="227" name="Google Shape;227;p35"/>
          <p:cNvPicPr preferRelativeResize="0"/>
          <p:nvPr/>
        </p:nvPicPr>
        <p:blipFill rotWithShape="1">
          <a:blip r:embed="rId3"/>
          <a:srcRect b="18949"/>
          <a:stretch>
            <a:fillRect/>
          </a:stretch>
        </p:blipFill>
        <p:spPr>
          <a:xfrm>
            <a:off x="4527100" y="1386700"/>
            <a:ext cx="3182100" cy="3224100"/>
          </a:xfrm>
          <a:prstGeom prst="snip2DiagRect">
            <a:avLst>
              <a:gd name="adj1" fmla="val 0"/>
              <a:gd name="adj2" fmla="val 16667"/>
            </a:avLst>
          </a:prstGeom>
          <a:noFill/>
          <a:ln>
            <a:noFill/>
          </a:ln>
        </p:spPr>
      </p:pic>
      <p:pic>
        <p:nvPicPr>
          <p:cNvPr id="228" name="Google Shape;228;p35"/>
          <p:cNvPicPr preferRelativeResize="0"/>
          <p:nvPr/>
        </p:nvPicPr>
        <p:blipFill rotWithShape="1">
          <a:blip r:embed="rId4">
            <a:alphaModFix amt="40000"/>
          </a:blip>
          <a:srcRect b="18949"/>
          <a:stretch>
            <a:fillRect/>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1740</Words>
  <Application>Microsoft Macintosh PowerPoint</Application>
  <PresentationFormat>On-screen Show (16:9)</PresentationFormat>
  <Paragraphs>242</Paragraphs>
  <Slides>43</Slides>
  <Notes>43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Exo 2</vt:lpstr>
      <vt:lpstr>Fira Sans Extra Condensed Medium</vt:lpstr>
      <vt:lpstr>Proxima Nova</vt:lpstr>
      <vt:lpstr>Proxima Nova Semibold</vt:lpstr>
      <vt:lpstr>Roboto Condensed</vt:lpstr>
      <vt:lpstr>Roboto Condensed Light</vt:lpstr>
      <vt:lpstr>Squada One</vt:lpstr>
      <vt:lpstr>Arial</vt:lpstr>
      <vt:lpstr>Tech Newsletter by Slidesgo</vt:lpstr>
      <vt:lpstr>SlidesGo Final Pages</vt:lpstr>
      <vt:lpstr>TECH NEWSLETTER</vt:lpstr>
      <vt:lpstr>CONTENTS OF THIS TEMPLATE </vt:lpstr>
      <vt:lpstr>TABLE OF CONTENTS</vt:lpstr>
      <vt:lpstr>Logic Model</vt:lpstr>
      <vt:lpstr>ANNOUNCEMENTS</vt:lpstr>
      <vt:lpstr>1st ANNOUNCEMENT</vt:lpstr>
      <vt:lpstr>2nd ANNOUNCEMENT</vt:lpstr>
      <vt:lpstr>IN DEPTH</vt:lpstr>
      <vt:lpstr> IN DEPTH</vt:lpstr>
      <vt:lpstr>IN DEPTH</vt:lpstr>
      <vt:lpstr>OUR NUMBERS</vt:lpstr>
      <vt:lpstr>SECTOR NEWS</vt:lpstr>
      <vt:lpstr>IN BRIEF</vt:lpstr>
      <vt:lpstr>NEWS</vt:lpstr>
      <vt:lpstr>CUSTOMER REVIEWS</vt:lpstr>
      <vt:lpstr>TABLE</vt:lpstr>
      <vt:lpstr>WELCOME!</vt:lpstr>
      <vt:lpstr>WELCOME!</vt:lpstr>
      <vt:lpstr>AWESOME WORDS</vt:lpstr>
      <vt:lpstr>EVENTS</vt:lpstr>
      <vt:lpstr>REVIEW OF PAST EVENTS</vt:lpstr>
      <vt:lpstr>UPCOMING EVENTS</vt:lpstr>
      <vt:lpstr>SNEAK PEEK</vt:lpstr>
      <vt:lpstr>SNEAK PEEK</vt:lpstr>
      <vt:lpstr>THANKS</vt:lpstr>
      <vt:lpstr>RESOURCES</vt:lpstr>
      <vt:lpstr>Instructions for use</vt:lpstr>
      <vt:lpstr>Fonts &amp; colors used</vt:lpstr>
      <vt:lpstr>PowerPoint Presentation</vt:lpstr>
      <vt:lpstr>Use our editable graphic resources...</vt:lpstr>
      <vt:lpstr>PowerPoint Presentation</vt:lpstr>
      <vt:lpstr>...and our set of editable icons</vt:lpstr>
      <vt:lpstr>Business Icons</vt:lpstr>
      <vt:lpstr>Avatar Icons</vt:lpstr>
      <vt:lpstr>Creative Process Icons</vt:lpstr>
      <vt:lpstr>Educational Process Icons</vt:lpstr>
      <vt:lpstr>Help &amp; Support Icons</vt:lpstr>
      <vt:lpstr>Medical Icons</vt:lpstr>
      <vt:lpstr>Nature Icons</vt:lpstr>
      <vt:lpstr>Performing Arts Icons</vt:lpstr>
      <vt:lpstr>SEO &amp; Marketing Icons</vt:lpstr>
      <vt:lpstr>Teamwork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TECH_x000d_NEWSLETTER</dc:title>
  <dc:creator/>
  <cp:lastModifiedBy>Microsoft Office User</cp:lastModifiedBy>
  <cp:revision>15</cp:revision>
  <dcterms:created xsi:type="dcterms:W3CDTF">2020-07-13T13:46:18Z</dcterms:created>
  <dcterms:modified xsi:type="dcterms:W3CDTF">2020-07-14T14:38:58Z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